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3"/>
  </p:notesMasterIdLst>
  <p:handoutMasterIdLst>
    <p:handoutMasterId r:id="rId24"/>
  </p:handoutMasterIdLst>
  <p:sldIdLst>
    <p:sldId id="536" r:id="rId5"/>
    <p:sldId id="559" r:id="rId6"/>
    <p:sldId id="547" r:id="rId7"/>
    <p:sldId id="549" r:id="rId8"/>
    <p:sldId id="550" r:id="rId9"/>
    <p:sldId id="551" r:id="rId10"/>
    <p:sldId id="579" r:id="rId11"/>
    <p:sldId id="586" r:id="rId12"/>
    <p:sldId id="580" r:id="rId13"/>
    <p:sldId id="581" r:id="rId14"/>
    <p:sldId id="582" r:id="rId15"/>
    <p:sldId id="588" r:id="rId16"/>
    <p:sldId id="552" r:id="rId17"/>
    <p:sldId id="584" r:id="rId18"/>
    <p:sldId id="560" r:id="rId19"/>
    <p:sldId id="585" r:id="rId20"/>
    <p:sldId id="553" r:id="rId21"/>
    <p:sldId id="545" r:id="rId22"/>
  </p:sldIdLst>
  <p:sldSz cx="14630400" cy="8229600"/>
  <p:notesSz cx="6858000" cy="2209800"/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EF3E951D-69CB-49B4-8B4C-DA88CA4FF122}">
          <p14:sldIdLst>
            <p14:sldId id="536"/>
            <p14:sldId id="559"/>
            <p14:sldId id="547"/>
            <p14:sldId id="549"/>
            <p14:sldId id="550"/>
            <p14:sldId id="551"/>
            <p14:sldId id="579"/>
            <p14:sldId id="586"/>
            <p14:sldId id="580"/>
            <p14:sldId id="581"/>
            <p14:sldId id="582"/>
            <p14:sldId id="588"/>
            <p14:sldId id="552"/>
            <p14:sldId id="584"/>
            <p14:sldId id="560"/>
            <p14:sldId id="585"/>
            <p14:sldId id="553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1" userDrawn="1">
          <p15:clr>
            <a:srgbClr val="A4A3A4"/>
          </p15:clr>
        </p15:guide>
        <p15:guide id="12" pos="1728" userDrawn="1">
          <p15:clr>
            <a:srgbClr val="A4A3A4"/>
          </p15:clr>
        </p15:guide>
        <p15:guide id="31" pos="1152" userDrawn="1">
          <p15:clr>
            <a:srgbClr val="A4A3A4"/>
          </p15:clr>
        </p15:guide>
        <p15:guide id="33" pos="600" userDrawn="1">
          <p15:clr>
            <a:srgbClr val="A4A3A4"/>
          </p15:clr>
        </p15:guide>
        <p15:guide id="34" pos="2304" userDrawn="1">
          <p15:clr>
            <a:srgbClr val="A4A3A4"/>
          </p15:clr>
        </p15:guide>
        <p15:guide id="35" pos="2880" userDrawn="1">
          <p15:clr>
            <a:srgbClr val="A4A3A4"/>
          </p15:clr>
        </p15:guide>
        <p15:guide id="36" pos="3456" userDrawn="1">
          <p15:clr>
            <a:srgbClr val="A4A3A4"/>
          </p15:clr>
        </p15:guide>
        <p15:guide id="37" pos="4032" userDrawn="1">
          <p15:clr>
            <a:srgbClr val="A4A3A4"/>
          </p15:clr>
        </p15:guide>
        <p15:guide id="38" pos="4608" userDrawn="1">
          <p15:clr>
            <a:srgbClr val="A4A3A4"/>
          </p15:clr>
        </p15:guide>
        <p15:guide id="39" pos="5184" userDrawn="1">
          <p15:clr>
            <a:srgbClr val="A4A3A4"/>
          </p15:clr>
        </p15:guide>
        <p15:guide id="40" pos="5760" userDrawn="1">
          <p15:clr>
            <a:srgbClr val="A4A3A4"/>
          </p15:clr>
        </p15:guide>
        <p15:guide id="41" pos="6336" userDrawn="1">
          <p15:clr>
            <a:srgbClr val="A4A3A4"/>
          </p15:clr>
        </p15:guide>
        <p15:guide id="42" pos="6912" userDrawn="1">
          <p15:clr>
            <a:srgbClr val="A4A3A4"/>
          </p15:clr>
        </p15:guide>
        <p15:guide id="43" pos="7488" userDrawn="1">
          <p15:clr>
            <a:srgbClr val="A4A3A4"/>
          </p15:clr>
        </p15:guide>
        <p15:guide id="44" pos="8040" userDrawn="1">
          <p15:clr>
            <a:srgbClr val="A4A3A4"/>
          </p15:clr>
        </p15:guide>
        <p15:guide id="45" pos="8448" userDrawn="1">
          <p15:clr>
            <a:srgbClr val="A4A3A4"/>
          </p15:clr>
        </p15:guide>
        <p15:guide id="46" pos="9216" userDrawn="1">
          <p15:clr>
            <a:srgbClr val="A4A3A4"/>
          </p15:clr>
        </p15:guide>
        <p15:guide id="47" orient="horz" userDrawn="1">
          <p15:clr>
            <a:srgbClr val="A4A3A4"/>
          </p15:clr>
        </p15:guide>
        <p15:guide id="48" orient="horz" pos="576" userDrawn="1">
          <p15:clr>
            <a:srgbClr val="A4A3A4"/>
          </p15:clr>
        </p15:guide>
        <p15:guide id="49" orient="horz" pos="1152" userDrawn="1">
          <p15:clr>
            <a:srgbClr val="A4A3A4"/>
          </p15:clr>
        </p15:guide>
        <p15:guide id="50" orient="horz" pos="1728" userDrawn="1">
          <p15:clr>
            <a:srgbClr val="A4A3A4"/>
          </p15:clr>
        </p15:guide>
        <p15:guide id="51" orient="horz" pos="2328" userDrawn="1">
          <p15:clr>
            <a:srgbClr val="A4A3A4"/>
          </p15:clr>
        </p15:guide>
        <p15:guide id="52" orient="horz" pos="2856" userDrawn="1">
          <p15:clr>
            <a:srgbClr val="A4A3A4"/>
          </p15:clr>
        </p15:guide>
        <p15:guide id="53" orient="horz" pos="3504" userDrawn="1">
          <p15:clr>
            <a:srgbClr val="A4A3A4"/>
          </p15:clr>
        </p15:guide>
        <p15:guide id="54" orient="horz" pos="4056" userDrawn="1">
          <p15:clr>
            <a:srgbClr val="A4A3A4"/>
          </p15:clr>
        </p15:guide>
        <p15:guide id="55" orient="horz" pos="4608" userDrawn="1">
          <p15:clr>
            <a:srgbClr val="A4A3A4"/>
          </p15:clr>
        </p15:guide>
        <p15:guide id="56" orient="horz" pos="4896" userDrawn="1">
          <p15:clr>
            <a:srgbClr val="A4A3A4"/>
          </p15:clr>
        </p15:guide>
        <p15:guide id="57" orient="horz" pos="288" userDrawn="1">
          <p15:clr>
            <a:srgbClr val="A4A3A4"/>
          </p15:clr>
        </p15:guide>
        <p15:guide id="58" pos="8880" userDrawn="1">
          <p15:clr>
            <a:srgbClr val="A4A3A4"/>
          </p15:clr>
        </p15:guide>
        <p15:guide id="59" pos="288" userDrawn="1">
          <p15:clr>
            <a:srgbClr val="A4A3A4"/>
          </p15:clr>
        </p15:guide>
        <p15:guide id="60" orient="horz" pos="2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scher, Rachel" initials="MR" lastIdx="47" clrIdx="0"/>
  <p:cmAuthor id="2" name="Microsoft Office User" initials="Office" lastIdx="75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arush, Gabrielle" initials="MG" lastIdx="23" clrIdx="7"/>
  <p:cmAuthor id="9" name="Lauren Dyke" initials="" lastIdx="2" clrIdx="8"/>
  <p:cmAuthor id="10" name="Matt Maurer" initials="" lastIdx="4" clrIdx="9"/>
  <p:cmAuthor id="11" name="Wahba, Sam" initials="WS" lastIdx="1" clrIdx="10"/>
  <p:cmAuthor id="12" name="Wahba, Sam" initials="WS [2]" lastIdx="1" clrIdx="11"/>
  <p:cmAuthor id="13" name="Wahba, Sam" initials="WS [3]" lastIdx="1" clrIdx="12"/>
  <p:cmAuthor id="14" name="Wahba, Sam" initials="WS [4]" lastIdx="1" clrIdx="13"/>
  <p:cmAuthor id="15" name="Wahba, Sam" initials="WS [5]" lastIdx="1" clrIdx="14"/>
  <p:cmAuthor id="16" name="Wahba, Sam" initials="WS [6]" lastIdx="1" clrIdx="15"/>
  <p:cmAuthor id="17" name="Wahba, Sam" initials="WS [6] [2]" lastIdx="1" clrIdx="16"/>
  <p:cmAuthor id="18" name="Rowland, Melissa" initials="RM [2]" lastIdx="3" clrIdx="17">
    <p:extLst>
      <p:ext uri="{19B8F6BF-5375-455C-9EA6-DF929625EA0E}">
        <p15:presenceInfo xmlns:p15="http://schemas.microsoft.com/office/powerpoint/2012/main" userId="Rowland, Melissa" providerId="None"/>
      </p:ext>
    </p:extLst>
  </p:cmAuthor>
  <p:cmAuthor id="19" name="Brewer, Diane L CIV CNI, N926" initials="BDLCCN" lastIdx="10" clrIdx="18">
    <p:extLst>
      <p:ext uri="{19B8F6BF-5375-455C-9EA6-DF929625EA0E}">
        <p15:presenceInfo xmlns:p15="http://schemas.microsoft.com/office/powerpoint/2012/main" userId="S-1-5-21-1801674531-2146617017-725345543-1195783" providerId="AD"/>
      </p:ext>
    </p:extLst>
  </p:cmAuthor>
  <p:cmAuthor id="20" name="Rowland, Melissa" initials="RM" lastIdx="7" clrIdx="19">
    <p:extLst>
      <p:ext uri="{19B8F6BF-5375-455C-9EA6-DF929625EA0E}">
        <p15:presenceInfo xmlns:p15="http://schemas.microsoft.com/office/powerpoint/2012/main" userId="S::35717@icf.com::4685222e-296d-42e7-95c3-186f4bac633c" providerId="AD"/>
      </p:ext>
    </p:extLst>
  </p:cmAuthor>
  <p:cmAuthor id="21" name="Meadows, Elizabeth" initials="ME" lastIdx="1" clrIdx="20">
    <p:extLst>
      <p:ext uri="{19B8F6BF-5375-455C-9EA6-DF929625EA0E}">
        <p15:presenceInfo xmlns:p15="http://schemas.microsoft.com/office/powerpoint/2012/main" userId="S-1-5-21-137981764-238564018-677931608-460280276" providerId="AD"/>
      </p:ext>
    </p:extLst>
  </p:cmAuthor>
  <p:cmAuthor id="22" name="Debbie English" initials="DE" lastIdx="0" clrIdx="21">
    <p:extLst>
      <p:ext uri="{19B8F6BF-5375-455C-9EA6-DF929625EA0E}">
        <p15:presenceInfo xmlns:p15="http://schemas.microsoft.com/office/powerpoint/2012/main" userId="S::debbie@neaeraconsulting.com::3d2718e5-0f5d-499a-95f9-ec0b96e019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591"/>
    <a:srgbClr val="EFEEF0"/>
    <a:srgbClr val="D8E0E3"/>
    <a:srgbClr val="EB095F"/>
    <a:srgbClr val="00538B"/>
    <a:srgbClr val="E9E9E9"/>
    <a:srgbClr val="E1085A"/>
    <a:srgbClr val="00AFAA"/>
    <a:srgbClr val="F29934"/>
    <a:srgbClr val="00A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B621A-9E19-D9EE-2E86-DC2629788724}" v="15" dt="2019-09-17T17:41:20.313"/>
    <p1510:client id="{CA1EB4F6-83BD-4A91-940C-9E06627EAD7C}" v="84" dt="2019-09-17T00:13:20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630"/>
      </p:cViewPr>
      <p:guideLst>
        <p:guide/>
        <p:guide pos="1728"/>
        <p:guide pos="1152"/>
        <p:guide pos="600"/>
        <p:guide pos="2304"/>
        <p:guide pos="2880"/>
        <p:guide pos="3456"/>
        <p:guide pos="4032"/>
        <p:guide pos="4608"/>
        <p:guide pos="5184"/>
        <p:guide pos="5760"/>
        <p:guide pos="6336"/>
        <p:guide pos="6912"/>
        <p:guide pos="7488"/>
        <p:guide pos="8040"/>
        <p:guide pos="8448"/>
        <p:guide pos="9216"/>
        <p:guide orient="horz"/>
        <p:guide orient="horz" pos="576"/>
        <p:guide orient="horz" pos="1152"/>
        <p:guide orient="horz" pos="1728"/>
        <p:guide orient="horz" pos="2328"/>
        <p:guide orient="horz" pos="2856"/>
        <p:guide orient="horz" pos="3504"/>
        <p:guide orient="horz" pos="4056"/>
        <p:guide orient="horz" pos="4608"/>
        <p:guide orient="horz" pos="4896"/>
        <p:guide orient="horz" pos="288"/>
        <p:guide pos="8880"/>
        <p:guide pos="288"/>
        <p:guide orient="horz" pos="26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bie English" userId="3d2718e5-0f5d-499a-95f9-ec0b96e019e6" providerId="ADAL" clId="{2B83DF6E-18ED-44B9-BA01-98DF930F9023}"/>
    <pc:docChg chg="undo custSel addSld delSld modSld sldOrd modSection">
      <pc:chgData name="Debbie English" userId="3d2718e5-0f5d-499a-95f9-ec0b96e019e6" providerId="ADAL" clId="{2B83DF6E-18ED-44B9-BA01-98DF930F9023}" dt="2019-09-17T02:07:43.001" v="1652" actId="2696"/>
      <pc:docMkLst>
        <pc:docMk/>
      </pc:docMkLst>
      <pc:sldChg chg="del">
        <pc:chgData name="Debbie English" userId="3d2718e5-0f5d-499a-95f9-ec0b96e019e6" providerId="ADAL" clId="{2B83DF6E-18ED-44B9-BA01-98DF930F9023}" dt="2019-09-16T22:17:52.580" v="51" actId="2696"/>
        <pc:sldMkLst>
          <pc:docMk/>
          <pc:sldMk cId="3625228045" sldId="546"/>
        </pc:sldMkLst>
      </pc:sldChg>
      <pc:sldChg chg="delSp modSp ord">
        <pc:chgData name="Debbie English" userId="3d2718e5-0f5d-499a-95f9-ec0b96e019e6" providerId="ADAL" clId="{2B83DF6E-18ED-44B9-BA01-98DF930F9023}" dt="2019-09-16T22:35:50.438" v="372" actId="5793"/>
        <pc:sldMkLst>
          <pc:docMk/>
          <pc:sldMk cId="1277489354" sldId="547"/>
        </pc:sldMkLst>
        <pc:spChg chg="mod">
          <ac:chgData name="Debbie English" userId="3d2718e5-0f5d-499a-95f9-ec0b96e019e6" providerId="ADAL" clId="{2B83DF6E-18ED-44B9-BA01-98DF930F9023}" dt="2019-09-16T22:25:43.754" v="171" actId="20577"/>
          <ac:spMkLst>
            <pc:docMk/>
            <pc:sldMk cId="1277489354" sldId="547"/>
            <ac:spMk id="2" creationId="{14594AB9-5BD3-4E6C-B6B2-37860B56E25C}"/>
          </ac:spMkLst>
        </pc:spChg>
        <pc:spChg chg="mod">
          <ac:chgData name="Debbie English" userId="3d2718e5-0f5d-499a-95f9-ec0b96e019e6" providerId="ADAL" clId="{2B83DF6E-18ED-44B9-BA01-98DF930F9023}" dt="2019-09-16T22:35:50.438" v="372" actId="5793"/>
          <ac:spMkLst>
            <pc:docMk/>
            <pc:sldMk cId="1277489354" sldId="547"/>
            <ac:spMk id="3" creationId="{FEE4BED3-2834-4946-9BC0-F5FA180F47E8}"/>
          </ac:spMkLst>
        </pc:spChg>
        <pc:spChg chg="del">
          <ac:chgData name="Debbie English" userId="3d2718e5-0f5d-499a-95f9-ec0b96e019e6" providerId="ADAL" clId="{2B83DF6E-18ED-44B9-BA01-98DF930F9023}" dt="2019-09-16T22:27:31.110" v="186" actId="478"/>
          <ac:spMkLst>
            <pc:docMk/>
            <pc:sldMk cId="1277489354" sldId="547"/>
            <ac:spMk id="5" creationId="{61292BFE-6FCF-4EFD-BAD5-8C83B5A61D23}"/>
          </ac:spMkLst>
        </pc:spChg>
      </pc:sldChg>
      <pc:sldChg chg="del ord">
        <pc:chgData name="Debbie English" userId="3d2718e5-0f5d-499a-95f9-ec0b96e019e6" providerId="ADAL" clId="{2B83DF6E-18ED-44B9-BA01-98DF930F9023}" dt="2019-09-16T22:27:36.134" v="187" actId="2696"/>
        <pc:sldMkLst>
          <pc:docMk/>
          <pc:sldMk cId="637129894" sldId="548"/>
        </pc:sldMkLst>
      </pc:sldChg>
      <pc:sldChg chg="ord">
        <pc:chgData name="Debbie English" userId="3d2718e5-0f5d-499a-95f9-ec0b96e019e6" providerId="ADAL" clId="{2B83DF6E-18ED-44B9-BA01-98DF930F9023}" dt="2019-09-16T22:16:59.606" v="46"/>
        <pc:sldMkLst>
          <pc:docMk/>
          <pc:sldMk cId="352155996" sldId="549"/>
        </pc:sldMkLst>
      </pc:sldChg>
      <pc:sldChg chg="ord">
        <pc:chgData name="Debbie English" userId="3d2718e5-0f5d-499a-95f9-ec0b96e019e6" providerId="ADAL" clId="{2B83DF6E-18ED-44B9-BA01-98DF930F9023}" dt="2019-09-16T22:22:26.317" v="153"/>
        <pc:sldMkLst>
          <pc:docMk/>
          <pc:sldMk cId="3136423828" sldId="550"/>
        </pc:sldMkLst>
      </pc:sldChg>
      <pc:sldChg chg="addSp delSp modSp ord">
        <pc:chgData name="Debbie English" userId="3d2718e5-0f5d-499a-95f9-ec0b96e019e6" providerId="ADAL" clId="{2B83DF6E-18ED-44B9-BA01-98DF930F9023}" dt="2019-09-16T22:28:30.048" v="195"/>
        <pc:sldMkLst>
          <pc:docMk/>
          <pc:sldMk cId="3724706818" sldId="551"/>
        </pc:sldMkLst>
        <pc:spChg chg="del">
          <ac:chgData name="Debbie English" userId="3d2718e5-0f5d-499a-95f9-ec0b96e019e6" providerId="ADAL" clId="{2B83DF6E-18ED-44B9-BA01-98DF930F9023}" dt="2019-09-16T22:28:21.533" v="190" actId="478"/>
          <ac:spMkLst>
            <pc:docMk/>
            <pc:sldMk cId="3724706818" sldId="551"/>
            <ac:spMk id="2" creationId="{F91B8740-07CD-4AC1-BD16-C0360E125436}"/>
          </ac:spMkLst>
        </pc:spChg>
        <pc:spChg chg="del">
          <ac:chgData name="Debbie English" userId="3d2718e5-0f5d-499a-95f9-ec0b96e019e6" providerId="ADAL" clId="{2B83DF6E-18ED-44B9-BA01-98DF930F9023}" dt="2019-09-16T22:28:21.533" v="190" actId="478"/>
          <ac:spMkLst>
            <pc:docMk/>
            <pc:sldMk cId="3724706818" sldId="551"/>
            <ac:spMk id="4" creationId="{36DD97EB-2D07-4F58-A031-1E8FF43CC745}"/>
          </ac:spMkLst>
        </pc:spChg>
        <pc:spChg chg="del">
          <ac:chgData name="Debbie English" userId="3d2718e5-0f5d-499a-95f9-ec0b96e019e6" providerId="ADAL" clId="{2B83DF6E-18ED-44B9-BA01-98DF930F9023}" dt="2019-09-16T22:28:21.533" v="190" actId="478"/>
          <ac:spMkLst>
            <pc:docMk/>
            <pc:sldMk cId="3724706818" sldId="551"/>
            <ac:spMk id="5" creationId="{6CD7F17F-1721-41E9-A4BA-38880ED378D4}"/>
          </ac:spMkLst>
        </pc:spChg>
        <pc:spChg chg="add del mod">
          <ac:chgData name="Debbie English" userId="3d2718e5-0f5d-499a-95f9-ec0b96e019e6" providerId="ADAL" clId="{2B83DF6E-18ED-44B9-BA01-98DF930F9023}" dt="2019-09-16T22:28:27.255" v="193" actId="478"/>
          <ac:spMkLst>
            <pc:docMk/>
            <pc:sldMk cId="3724706818" sldId="551"/>
            <ac:spMk id="6" creationId="{1DE6D084-F1A2-48E5-9AEA-3F8E22B53A7E}"/>
          </ac:spMkLst>
        </pc:spChg>
        <pc:spChg chg="del">
          <ac:chgData name="Debbie English" userId="3d2718e5-0f5d-499a-95f9-ec0b96e019e6" providerId="ADAL" clId="{2B83DF6E-18ED-44B9-BA01-98DF930F9023}" dt="2019-09-16T22:28:21.533" v="190" actId="478"/>
          <ac:spMkLst>
            <pc:docMk/>
            <pc:sldMk cId="3724706818" sldId="551"/>
            <ac:spMk id="8" creationId="{AE0F9E8F-E01E-4273-81DA-AD6E67E4DC08}"/>
          </ac:spMkLst>
        </pc:spChg>
        <pc:spChg chg="add del">
          <ac:chgData name="Debbie English" userId="3d2718e5-0f5d-499a-95f9-ec0b96e019e6" providerId="ADAL" clId="{2B83DF6E-18ED-44B9-BA01-98DF930F9023}" dt="2019-09-16T22:28:20.463" v="189"/>
          <ac:spMkLst>
            <pc:docMk/>
            <pc:sldMk cId="3724706818" sldId="551"/>
            <ac:spMk id="9" creationId="{5B5FF84B-C610-49E4-ADEF-DBDF02FE0A98}"/>
          </ac:spMkLst>
        </pc:spChg>
        <pc:spChg chg="add del">
          <ac:chgData name="Debbie English" userId="3d2718e5-0f5d-499a-95f9-ec0b96e019e6" providerId="ADAL" clId="{2B83DF6E-18ED-44B9-BA01-98DF930F9023}" dt="2019-09-16T22:28:20.463" v="189"/>
          <ac:spMkLst>
            <pc:docMk/>
            <pc:sldMk cId="3724706818" sldId="551"/>
            <ac:spMk id="10" creationId="{04BAC221-FE5F-4D34-8604-9F4DDDB93FED}"/>
          </ac:spMkLst>
        </pc:spChg>
        <pc:spChg chg="del">
          <ac:chgData name="Debbie English" userId="3d2718e5-0f5d-499a-95f9-ec0b96e019e6" providerId="ADAL" clId="{2B83DF6E-18ED-44B9-BA01-98DF930F9023}" dt="2019-09-16T22:28:21.533" v="190" actId="478"/>
          <ac:spMkLst>
            <pc:docMk/>
            <pc:sldMk cId="3724706818" sldId="551"/>
            <ac:spMk id="12" creationId="{134F5A30-E92D-4BDF-AE26-92D2061AC853}"/>
          </ac:spMkLst>
        </pc:spChg>
        <pc:spChg chg="add del">
          <ac:chgData name="Debbie English" userId="3d2718e5-0f5d-499a-95f9-ec0b96e019e6" providerId="ADAL" clId="{2B83DF6E-18ED-44B9-BA01-98DF930F9023}" dt="2019-09-16T22:28:20.463" v="189"/>
          <ac:spMkLst>
            <pc:docMk/>
            <pc:sldMk cId="3724706818" sldId="551"/>
            <ac:spMk id="14" creationId="{90F8113C-05B6-498C-AE3B-E3E7F4E9B1EC}"/>
          </ac:spMkLst>
        </pc:spChg>
        <pc:spChg chg="add del">
          <ac:chgData name="Debbie English" userId="3d2718e5-0f5d-499a-95f9-ec0b96e019e6" providerId="ADAL" clId="{2B83DF6E-18ED-44B9-BA01-98DF930F9023}" dt="2019-09-16T22:28:20.463" v="189"/>
          <ac:spMkLst>
            <pc:docMk/>
            <pc:sldMk cId="3724706818" sldId="551"/>
            <ac:spMk id="15" creationId="{98325A94-86AD-45AA-A1CF-5062140F36D5}"/>
          </ac:spMkLst>
        </pc:spChg>
        <pc:spChg chg="add del mod">
          <ac:chgData name="Debbie English" userId="3d2718e5-0f5d-499a-95f9-ec0b96e019e6" providerId="ADAL" clId="{2B83DF6E-18ED-44B9-BA01-98DF930F9023}" dt="2019-09-16T22:28:29.091" v="194" actId="478"/>
          <ac:spMkLst>
            <pc:docMk/>
            <pc:sldMk cId="3724706818" sldId="551"/>
            <ac:spMk id="16" creationId="{92868299-59CF-4A12-95A8-81FF97EB68F0}"/>
          </ac:spMkLst>
        </pc:spChg>
        <pc:spChg chg="add del">
          <ac:chgData name="Debbie English" userId="3d2718e5-0f5d-499a-95f9-ec0b96e019e6" providerId="ADAL" clId="{2B83DF6E-18ED-44B9-BA01-98DF930F9023}" dt="2019-09-16T22:28:23.675" v="192"/>
          <ac:spMkLst>
            <pc:docMk/>
            <pc:sldMk cId="3724706818" sldId="551"/>
            <ac:spMk id="17" creationId="{E6523919-8C7E-4250-AF02-A34460459EF2}"/>
          </ac:spMkLst>
        </pc:spChg>
        <pc:spChg chg="add del">
          <ac:chgData name="Debbie English" userId="3d2718e5-0f5d-499a-95f9-ec0b96e019e6" providerId="ADAL" clId="{2B83DF6E-18ED-44B9-BA01-98DF930F9023}" dt="2019-09-16T22:28:23.675" v="192"/>
          <ac:spMkLst>
            <pc:docMk/>
            <pc:sldMk cId="3724706818" sldId="551"/>
            <ac:spMk id="18" creationId="{CFC124B5-FEB2-48D3-B030-D9861B0D5960}"/>
          </ac:spMkLst>
        </pc:spChg>
        <pc:spChg chg="add del">
          <ac:chgData name="Debbie English" userId="3d2718e5-0f5d-499a-95f9-ec0b96e019e6" providerId="ADAL" clId="{2B83DF6E-18ED-44B9-BA01-98DF930F9023}" dt="2019-09-16T22:28:23.675" v="192"/>
          <ac:spMkLst>
            <pc:docMk/>
            <pc:sldMk cId="3724706818" sldId="551"/>
            <ac:spMk id="20" creationId="{21F2ED91-7958-4683-B3A2-F191F2919B60}"/>
          </ac:spMkLst>
        </pc:spChg>
        <pc:spChg chg="add del">
          <ac:chgData name="Debbie English" userId="3d2718e5-0f5d-499a-95f9-ec0b96e019e6" providerId="ADAL" clId="{2B83DF6E-18ED-44B9-BA01-98DF930F9023}" dt="2019-09-16T22:28:23.675" v="192"/>
          <ac:spMkLst>
            <pc:docMk/>
            <pc:sldMk cId="3724706818" sldId="551"/>
            <ac:spMk id="21" creationId="{97479040-FCDF-4E0D-BB2E-75D0AE98E0FC}"/>
          </ac:spMkLst>
        </pc:spChg>
        <pc:spChg chg="add">
          <ac:chgData name="Debbie English" userId="3d2718e5-0f5d-499a-95f9-ec0b96e019e6" providerId="ADAL" clId="{2B83DF6E-18ED-44B9-BA01-98DF930F9023}" dt="2019-09-16T22:28:30.048" v="195"/>
          <ac:spMkLst>
            <pc:docMk/>
            <pc:sldMk cId="3724706818" sldId="551"/>
            <ac:spMk id="22" creationId="{9C6C4039-863B-41B8-8B08-09FEDF9D6DA3}"/>
          </ac:spMkLst>
        </pc:spChg>
        <pc:spChg chg="add">
          <ac:chgData name="Debbie English" userId="3d2718e5-0f5d-499a-95f9-ec0b96e019e6" providerId="ADAL" clId="{2B83DF6E-18ED-44B9-BA01-98DF930F9023}" dt="2019-09-16T22:28:30.048" v="195"/>
          <ac:spMkLst>
            <pc:docMk/>
            <pc:sldMk cId="3724706818" sldId="551"/>
            <ac:spMk id="23" creationId="{B07C4303-0E67-4573-84E9-9D9557A72A38}"/>
          </ac:spMkLst>
        </pc:spChg>
        <pc:spChg chg="add">
          <ac:chgData name="Debbie English" userId="3d2718e5-0f5d-499a-95f9-ec0b96e019e6" providerId="ADAL" clId="{2B83DF6E-18ED-44B9-BA01-98DF930F9023}" dt="2019-09-16T22:28:30.048" v="195"/>
          <ac:spMkLst>
            <pc:docMk/>
            <pc:sldMk cId="3724706818" sldId="551"/>
            <ac:spMk id="25" creationId="{F46C378C-D530-41F2-ACD8-E159F6D498B8}"/>
          </ac:spMkLst>
        </pc:spChg>
        <pc:spChg chg="add">
          <ac:chgData name="Debbie English" userId="3d2718e5-0f5d-499a-95f9-ec0b96e019e6" providerId="ADAL" clId="{2B83DF6E-18ED-44B9-BA01-98DF930F9023}" dt="2019-09-16T22:28:30.048" v="195"/>
          <ac:spMkLst>
            <pc:docMk/>
            <pc:sldMk cId="3724706818" sldId="551"/>
            <ac:spMk id="26" creationId="{06B81D3F-8839-437B-BB38-5B34D9942C4D}"/>
          </ac:spMkLst>
        </pc:spChg>
        <pc:picChg chg="add del">
          <ac:chgData name="Debbie English" userId="3d2718e5-0f5d-499a-95f9-ec0b96e019e6" providerId="ADAL" clId="{2B83DF6E-18ED-44B9-BA01-98DF930F9023}" dt="2019-09-16T22:28:20.463" v="189"/>
          <ac:picMkLst>
            <pc:docMk/>
            <pc:sldMk cId="3724706818" sldId="551"/>
            <ac:picMk id="11" creationId="{7FF4185E-604E-406D-A7E7-168A5934B5E1}"/>
          </ac:picMkLst>
        </pc:picChg>
        <pc:picChg chg="del">
          <ac:chgData name="Debbie English" userId="3d2718e5-0f5d-499a-95f9-ec0b96e019e6" providerId="ADAL" clId="{2B83DF6E-18ED-44B9-BA01-98DF930F9023}" dt="2019-09-16T22:28:21.533" v="190" actId="478"/>
          <ac:picMkLst>
            <pc:docMk/>
            <pc:sldMk cId="3724706818" sldId="551"/>
            <ac:picMk id="13" creationId="{EF405058-5B39-44D0-B5B0-1C1FAB1D64AD}"/>
          </ac:picMkLst>
        </pc:picChg>
        <pc:picChg chg="add del">
          <ac:chgData name="Debbie English" userId="3d2718e5-0f5d-499a-95f9-ec0b96e019e6" providerId="ADAL" clId="{2B83DF6E-18ED-44B9-BA01-98DF930F9023}" dt="2019-09-16T22:28:23.675" v="192"/>
          <ac:picMkLst>
            <pc:docMk/>
            <pc:sldMk cId="3724706818" sldId="551"/>
            <ac:picMk id="19" creationId="{CB692713-C8CE-479B-AF35-232A0EC79AD8}"/>
          </ac:picMkLst>
        </pc:picChg>
        <pc:picChg chg="add">
          <ac:chgData name="Debbie English" userId="3d2718e5-0f5d-499a-95f9-ec0b96e019e6" providerId="ADAL" clId="{2B83DF6E-18ED-44B9-BA01-98DF930F9023}" dt="2019-09-16T22:28:30.048" v="195"/>
          <ac:picMkLst>
            <pc:docMk/>
            <pc:sldMk cId="3724706818" sldId="551"/>
            <ac:picMk id="24" creationId="{AAD44A3C-3637-4582-8BDE-541525000BE3}"/>
          </ac:picMkLst>
        </pc:picChg>
      </pc:sldChg>
      <pc:sldChg chg="ord">
        <pc:chgData name="Debbie English" userId="3d2718e5-0f5d-499a-95f9-ec0b96e019e6" providerId="ADAL" clId="{2B83DF6E-18ED-44B9-BA01-98DF930F9023}" dt="2019-09-16T22:57:45.368" v="1016"/>
        <pc:sldMkLst>
          <pc:docMk/>
          <pc:sldMk cId="2441577388" sldId="552"/>
        </pc:sldMkLst>
      </pc:sldChg>
      <pc:sldChg chg="ord">
        <pc:chgData name="Debbie English" userId="3d2718e5-0f5d-499a-95f9-ec0b96e019e6" providerId="ADAL" clId="{2B83DF6E-18ED-44B9-BA01-98DF930F9023}" dt="2019-09-16T22:17:46.524" v="50"/>
        <pc:sldMkLst>
          <pc:docMk/>
          <pc:sldMk cId="3759159913" sldId="553"/>
        </pc:sldMkLst>
      </pc:sldChg>
      <pc:sldChg chg="delSp modSp del ord">
        <pc:chgData name="Debbie English" userId="3d2718e5-0f5d-499a-95f9-ec0b96e019e6" providerId="ADAL" clId="{2B83DF6E-18ED-44B9-BA01-98DF930F9023}" dt="2019-09-16T23:15:28.326" v="1247" actId="2696"/>
        <pc:sldMkLst>
          <pc:docMk/>
          <pc:sldMk cId="1117337626" sldId="554"/>
        </pc:sldMkLst>
        <pc:spChg chg="mod">
          <ac:chgData name="Debbie English" userId="3d2718e5-0f5d-499a-95f9-ec0b96e019e6" providerId="ADAL" clId="{2B83DF6E-18ED-44B9-BA01-98DF930F9023}" dt="2019-09-16T22:15:28.836" v="3" actId="6549"/>
          <ac:spMkLst>
            <pc:docMk/>
            <pc:sldMk cId="1117337626" sldId="554"/>
            <ac:spMk id="2" creationId="{14594AB9-5BD3-4E6C-B6B2-37860B56E25C}"/>
          </ac:spMkLst>
        </pc:spChg>
        <pc:spChg chg="mod">
          <ac:chgData name="Debbie English" userId="3d2718e5-0f5d-499a-95f9-ec0b96e019e6" providerId="ADAL" clId="{2B83DF6E-18ED-44B9-BA01-98DF930F9023}" dt="2019-09-16T22:15:48.650" v="33" actId="20577"/>
          <ac:spMkLst>
            <pc:docMk/>
            <pc:sldMk cId="1117337626" sldId="554"/>
            <ac:spMk id="3" creationId="{FEE4BED3-2834-4946-9BC0-F5FA180F47E8}"/>
          </ac:spMkLst>
        </pc:spChg>
        <pc:graphicFrameChg chg="del modGraphic">
          <ac:chgData name="Debbie English" userId="3d2718e5-0f5d-499a-95f9-ec0b96e019e6" providerId="ADAL" clId="{2B83DF6E-18ED-44B9-BA01-98DF930F9023}" dt="2019-09-16T22:16:08.533" v="43" actId="478"/>
          <ac:graphicFrameMkLst>
            <pc:docMk/>
            <pc:sldMk cId="1117337626" sldId="554"/>
            <ac:graphicFrameMk id="6" creationId="{1E2AA6C9-C632-4EF7-A901-75760B3B90BB}"/>
          </ac:graphicFrameMkLst>
        </pc:graphicFrameChg>
      </pc:sldChg>
      <pc:sldChg chg="del ord">
        <pc:chgData name="Debbie English" userId="3d2718e5-0f5d-499a-95f9-ec0b96e019e6" providerId="ADAL" clId="{2B83DF6E-18ED-44B9-BA01-98DF930F9023}" dt="2019-09-16T23:15:19.480" v="1245" actId="2696"/>
        <pc:sldMkLst>
          <pc:docMk/>
          <pc:sldMk cId="3857329227" sldId="555"/>
        </pc:sldMkLst>
      </pc:sldChg>
      <pc:sldChg chg="del ord">
        <pc:chgData name="Debbie English" userId="3d2718e5-0f5d-499a-95f9-ec0b96e019e6" providerId="ADAL" clId="{2B83DF6E-18ED-44B9-BA01-98DF930F9023}" dt="2019-09-16T23:14:57.925" v="1244" actId="2696"/>
        <pc:sldMkLst>
          <pc:docMk/>
          <pc:sldMk cId="1317855055" sldId="557"/>
        </pc:sldMkLst>
      </pc:sldChg>
      <pc:sldChg chg="modSp">
        <pc:chgData name="Debbie English" userId="3d2718e5-0f5d-499a-95f9-ec0b96e019e6" providerId="ADAL" clId="{2B83DF6E-18ED-44B9-BA01-98DF930F9023}" dt="2019-09-16T22:20:55.937" v="152" actId="20577"/>
        <pc:sldMkLst>
          <pc:docMk/>
          <pc:sldMk cId="511259431" sldId="559"/>
        </pc:sldMkLst>
        <pc:spChg chg="mod">
          <ac:chgData name="Debbie English" userId="3d2718e5-0f5d-499a-95f9-ec0b96e019e6" providerId="ADAL" clId="{2B83DF6E-18ED-44B9-BA01-98DF930F9023}" dt="2019-09-16T22:20:55.937" v="152" actId="20577"/>
          <ac:spMkLst>
            <pc:docMk/>
            <pc:sldMk cId="511259431" sldId="559"/>
            <ac:spMk id="3" creationId="{FEE4BED3-2834-4946-9BC0-F5FA180F47E8}"/>
          </ac:spMkLst>
        </pc:spChg>
      </pc:sldChg>
      <pc:sldChg chg="del ord">
        <pc:chgData name="Debbie English" userId="3d2718e5-0f5d-499a-95f9-ec0b96e019e6" providerId="ADAL" clId="{2B83DF6E-18ED-44B9-BA01-98DF930F9023}" dt="2019-09-16T23:15:27.388" v="1246" actId="2696"/>
        <pc:sldMkLst>
          <pc:docMk/>
          <pc:sldMk cId="3528546403" sldId="561"/>
        </pc:sldMkLst>
      </pc:sldChg>
      <pc:sldChg chg="add">
        <pc:chgData name="Debbie English" userId="3d2718e5-0f5d-499a-95f9-ec0b96e019e6" providerId="ADAL" clId="{2B83DF6E-18ED-44B9-BA01-98DF930F9023}" dt="2019-09-16T22:28:45.536" v="196"/>
        <pc:sldMkLst>
          <pc:docMk/>
          <pc:sldMk cId="60926640" sldId="579"/>
        </pc:sldMkLst>
      </pc:sldChg>
      <pc:sldChg chg="modSp add">
        <pc:chgData name="Debbie English" userId="3d2718e5-0f5d-499a-95f9-ec0b96e019e6" providerId="ADAL" clId="{2B83DF6E-18ED-44B9-BA01-98DF930F9023}" dt="2019-09-16T22:51:05.830" v="768" actId="20577"/>
        <pc:sldMkLst>
          <pc:docMk/>
          <pc:sldMk cId="3189687620" sldId="580"/>
        </pc:sldMkLst>
        <pc:spChg chg="mod">
          <ac:chgData name="Debbie English" userId="3d2718e5-0f5d-499a-95f9-ec0b96e019e6" providerId="ADAL" clId="{2B83DF6E-18ED-44B9-BA01-98DF930F9023}" dt="2019-09-16T22:29:58.963" v="227" actId="20577"/>
          <ac:spMkLst>
            <pc:docMk/>
            <pc:sldMk cId="3189687620" sldId="580"/>
            <ac:spMk id="2" creationId="{CF24215B-83FF-4F69-B25F-F1ADC4134309}"/>
          </ac:spMkLst>
        </pc:spChg>
        <pc:spChg chg="mod">
          <ac:chgData name="Debbie English" userId="3d2718e5-0f5d-499a-95f9-ec0b96e019e6" providerId="ADAL" clId="{2B83DF6E-18ED-44B9-BA01-98DF930F9023}" dt="2019-09-16T22:51:05.830" v="768" actId="20577"/>
          <ac:spMkLst>
            <pc:docMk/>
            <pc:sldMk cId="3189687620" sldId="580"/>
            <ac:spMk id="3" creationId="{F0C9DB22-34B2-4C7A-B5DE-79CBCE0AFD59}"/>
          </ac:spMkLst>
        </pc:spChg>
      </pc:sldChg>
      <pc:sldChg chg="addSp modSp add">
        <pc:chgData name="Debbie English" userId="3d2718e5-0f5d-499a-95f9-ec0b96e019e6" providerId="ADAL" clId="{2B83DF6E-18ED-44B9-BA01-98DF930F9023}" dt="2019-09-16T22:39:45.347" v="598" actId="1076"/>
        <pc:sldMkLst>
          <pc:docMk/>
          <pc:sldMk cId="3983408760" sldId="581"/>
        </pc:sldMkLst>
        <pc:spChg chg="mod">
          <ac:chgData name="Debbie English" userId="3d2718e5-0f5d-499a-95f9-ec0b96e019e6" providerId="ADAL" clId="{2B83DF6E-18ED-44B9-BA01-98DF930F9023}" dt="2019-09-16T22:36:27.866" v="386" actId="20577"/>
          <ac:spMkLst>
            <pc:docMk/>
            <pc:sldMk cId="3983408760" sldId="581"/>
            <ac:spMk id="2" creationId="{4CD13F28-A275-423D-9357-458367BFFF68}"/>
          </ac:spMkLst>
        </pc:spChg>
        <pc:spChg chg="mod">
          <ac:chgData name="Debbie English" userId="3d2718e5-0f5d-499a-95f9-ec0b96e019e6" providerId="ADAL" clId="{2B83DF6E-18ED-44B9-BA01-98DF930F9023}" dt="2019-09-16T22:39:40.669" v="597" actId="20577"/>
          <ac:spMkLst>
            <pc:docMk/>
            <pc:sldMk cId="3983408760" sldId="581"/>
            <ac:spMk id="3" creationId="{7610A0FE-D41C-4CF3-8387-6A7D0870A056}"/>
          </ac:spMkLst>
        </pc:spChg>
        <pc:picChg chg="add mod">
          <ac:chgData name="Debbie English" userId="3d2718e5-0f5d-499a-95f9-ec0b96e019e6" providerId="ADAL" clId="{2B83DF6E-18ED-44B9-BA01-98DF930F9023}" dt="2019-09-16T22:39:45.347" v="598" actId="1076"/>
          <ac:picMkLst>
            <pc:docMk/>
            <pc:sldMk cId="3983408760" sldId="581"/>
            <ac:picMk id="7" creationId="{5AA9407D-4B00-42F5-93FB-949549CDF510}"/>
          </ac:picMkLst>
        </pc:picChg>
      </pc:sldChg>
      <pc:sldChg chg="addSp modSp add">
        <pc:chgData name="Debbie English" userId="3d2718e5-0f5d-499a-95f9-ec0b96e019e6" providerId="ADAL" clId="{2B83DF6E-18ED-44B9-BA01-98DF930F9023}" dt="2019-09-17T00:05:45.482" v="1254" actId="5793"/>
        <pc:sldMkLst>
          <pc:docMk/>
          <pc:sldMk cId="3818734498" sldId="582"/>
        </pc:sldMkLst>
        <pc:spChg chg="mod">
          <ac:chgData name="Debbie English" userId="3d2718e5-0f5d-499a-95f9-ec0b96e019e6" providerId="ADAL" clId="{2B83DF6E-18ED-44B9-BA01-98DF930F9023}" dt="2019-09-16T22:36:36.371" v="398" actId="20577"/>
          <ac:spMkLst>
            <pc:docMk/>
            <pc:sldMk cId="3818734498" sldId="582"/>
            <ac:spMk id="2" creationId="{F2A2D4D6-EFB3-4C87-A183-D49A99DF57B5}"/>
          </ac:spMkLst>
        </pc:spChg>
        <pc:spChg chg="mod">
          <ac:chgData name="Debbie English" userId="3d2718e5-0f5d-499a-95f9-ec0b96e019e6" providerId="ADAL" clId="{2B83DF6E-18ED-44B9-BA01-98DF930F9023}" dt="2019-09-17T00:05:45.482" v="1254" actId="5793"/>
          <ac:spMkLst>
            <pc:docMk/>
            <pc:sldMk cId="3818734498" sldId="582"/>
            <ac:spMk id="3" creationId="{971FE0CB-0F45-4E31-9318-6EF40BE1DB52}"/>
          </ac:spMkLst>
        </pc:spChg>
        <pc:picChg chg="add mod">
          <ac:chgData name="Debbie English" userId="3d2718e5-0f5d-499a-95f9-ec0b96e019e6" providerId="ADAL" clId="{2B83DF6E-18ED-44B9-BA01-98DF930F9023}" dt="2019-09-16T23:12:27.272" v="1229" actId="1076"/>
          <ac:picMkLst>
            <pc:docMk/>
            <pc:sldMk cId="3818734498" sldId="582"/>
            <ac:picMk id="7" creationId="{CFD92575-53A1-4D4A-BFB4-82E2EDA62733}"/>
          </ac:picMkLst>
        </pc:picChg>
      </pc:sldChg>
      <pc:sldChg chg="modSp add del">
        <pc:chgData name="Debbie English" userId="3d2718e5-0f5d-499a-95f9-ec0b96e019e6" providerId="ADAL" clId="{2B83DF6E-18ED-44B9-BA01-98DF930F9023}" dt="2019-09-16T22:37:02.003" v="426" actId="2696"/>
        <pc:sldMkLst>
          <pc:docMk/>
          <pc:sldMk cId="3897276333" sldId="583"/>
        </pc:sldMkLst>
        <pc:spChg chg="mod">
          <ac:chgData name="Debbie English" userId="3d2718e5-0f5d-499a-95f9-ec0b96e019e6" providerId="ADAL" clId="{2B83DF6E-18ED-44B9-BA01-98DF930F9023}" dt="2019-09-16T22:36:46.354" v="413" actId="20577"/>
          <ac:spMkLst>
            <pc:docMk/>
            <pc:sldMk cId="3897276333" sldId="583"/>
            <ac:spMk id="2" creationId="{790B2F3C-FCB1-495E-8E2E-BC982DA3840F}"/>
          </ac:spMkLst>
        </pc:spChg>
      </pc:sldChg>
      <pc:sldChg chg="addSp delSp modSp add">
        <pc:chgData name="Debbie English" userId="3d2718e5-0f5d-499a-95f9-ec0b96e019e6" providerId="ADAL" clId="{2B83DF6E-18ED-44B9-BA01-98DF930F9023}" dt="2019-09-16T23:14:45.547" v="1243" actId="20577"/>
        <pc:sldMkLst>
          <pc:docMk/>
          <pc:sldMk cId="2089501938" sldId="584"/>
        </pc:sldMkLst>
        <pc:spChg chg="mod">
          <ac:chgData name="Debbie English" userId="3d2718e5-0f5d-499a-95f9-ec0b96e019e6" providerId="ADAL" clId="{2B83DF6E-18ED-44B9-BA01-98DF930F9023}" dt="2019-09-16T22:36:53.968" v="425" actId="20577"/>
          <ac:spMkLst>
            <pc:docMk/>
            <pc:sldMk cId="2089501938" sldId="584"/>
            <ac:spMk id="2" creationId="{B6480125-7F6F-4632-BA03-173F130B80FE}"/>
          </ac:spMkLst>
        </pc:spChg>
        <pc:spChg chg="mod">
          <ac:chgData name="Debbie English" userId="3d2718e5-0f5d-499a-95f9-ec0b96e019e6" providerId="ADAL" clId="{2B83DF6E-18ED-44B9-BA01-98DF930F9023}" dt="2019-09-16T23:14:45.547" v="1243" actId="20577"/>
          <ac:spMkLst>
            <pc:docMk/>
            <pc:sldMk cId="2089501938" sldId="584"/>
            <ac:spMk id="3" creationId="{CDC30F2E-5090-4582-BDD1-E295AEBF41A3}"/>
          </ac:spMkLst>
        </pc:spChg>
        <pc:picChg chg="add del mod">
          <ac:chgData name="Debbie English" userId="3d2718e5-0f5d-499a-95f9-ec0b96e019e6" providerId="ADAL" clId="{2B83DF6E-18ED-44B9-BA01-98DF930F9023}" dt="2019-09-16T23:14:28.542" v="1240" actId="478"/>
          <ac:picMkLst>
            <pc:docMk/>
            <pc:sldMk cId="2089501938" sldId="584"/>
            <ac:picMk id="6" creationId="{3287070D-1A05-4CD6-984E-DEEEB07F6D30}"/>
          </ac:picMkLst>
        </pc:picChg>
        <pc:picChg chg="add mod">
          <ac:chgData name="Debbie English" userId="3d2718e5-0f5d-499a-95f9-ec0b96e019e6" providerId="ADAL" clId="{2B83DF6E-18ED-44B9-BA01-98DF930F9023}" dt="2019-09-16T23:14:31.597" v="1241" actId="1076"/>
          <ac:picMkLst>
            <pc:docMk/>
            <pc:sldMk cId="2089501938" sldId="584"/>
            <ac:picMk id="7" creationId="{4FEA5275-9DF5-467E-B73E-8BCC9C8C9352}"/>
          </ac:picMkLst>
        </pc:picChg>
      </pc:sldChg>
      <pc:sldChg chg="modSp add">
        <pc:chgData name="Debbie English" userId="3d2718e5-0f5d-499a-95f9-ec0b96e019e6" providerId="ADAL" clId="{2B83DF6E-18ED-44B9-BA01-98DF930F9023}" dt="2019-09-16T22:38:37.661" v="571"/>
        <pc:sldMkLst>
          <pc:docMk/>
          <pc:sldMk cId="1127552931" sldId="585"/>
        </pc:sldMkLst>
        <pc:spChg chg="mod">
          <ac:chgData name="Debbie English" userId="3d2718e5-0f5d-499a-95f9-ec0b96e019e6" providerId="ADAL" clId="{2B83DF6E-18ED-44B9-BA01-98DF930F9023}" dt="2019-09-16T22:37:30.332" v="439" actId="20577"/>
          <ac:spMkLst>
            <pc:docMk/>
            <pc:sldMk cId="1127552931" sldId="585"/>
            <ac:spMk id="2" creationId="{54B107D5-F99B-4E02-B8F5-9E7D9FA91E3F}"/>
          </ac:spMkLst>
        </pc:spChg>
        <pc:spChg chg="mod">
          <ac:chgData name="Debbie English" userId="3d2718e5-0f5d-499a-95f9-ec0b96e019e6" providerId="ADAL" clId="{2B83DF6E-18ED-44B9-BA01-98DF930F9023}" dt="2019-09-16T22:38:37.661" v="571"/>
          <ac:spMkLst>
            <pc:docMk/>
            <pc:sldMk cId="1127552931" sldId="585"/>
            <ac:spMk id="3" creationId="{26B48430-77CA-404D-BD1A-B5A5F7B5B761}"/>
          </ac:spMkLst>
        </pc:spChg>
      </pc:sldChg>
      <pc:sldChg chg="addSp delSp modSp add addCm delCm">
        <pc:chgData name="Debbie English" userId="3d2718e5-0f5d-499a-95f9-ec0b96e019e6" providerId="ADAL" clId="{2B83DF6E-18ED-44B9-BA01-98DF930F9023}" dt="2019-09-16T22:50:11.097" v="720" actId="120"/>
        <pc:sldMkLst>
          <pc:docMk/>
          <pc:sldMk cId="2340676681" sldId="586"/>
        </pc:sldMkLst>
        <pc:spChg chg="mod">
          <ac:chgData name="Debbie English" userId="3d2718e5-0f5d-499a-95f9-ec0b96e019e6" providerId="ADAL" clId="{2B83DF6E-18ED-44B9-BA01-98DF930F9023}" dt="2019-09-16T22:40:33.188" v="617" actId="20577"/>
          <ac:spMkLst>
            <pc:docMk/>
            <pc:sldMk cId="2340676681" sldId="586"/>
            <ac:spMk id="2" creationId="{C3F3177C-AAC7-4F40-BF7C-93068BDB1D2C}"/>
          </ac:spMkLst>
        </pc:spChg>
        <pc:spChg chg="mod">
          <ac:chgData name="Debbie English" userId="3d2718e5-0f5d-499a-95f9-ec0b96e019e6" providerId="ADAL" clId="{2B83DF6E-18ED-44B9-BA01-98DF930F9023}" dt="2019-09-16T22:47:42.909" v="653" actId="20577"/>
          <ac:spMkLst>
            <pc:docMk/>
            <pc:sldMk cId="2340676681" sldId="586"/>
            <ac:spMk id="3" creationId="{F6212DE6-1198-4539-8CFB-2E5B31076D94}"/>
          </ac:spMkLst>
        </pc:spChg>
        <pc:spChg chg="add del">
          <ac:chgData name="Debbie English" userId="3d2718e5-0f5d-499a-95f9-ec0b96e019e6" providerId="ADAL" clId="{2B83DF6E-18ED-44B9-BA01-98DF930F9023}" dt="2019-09-16T22:40:55.175" v="622"/>
          <ac:spMkLst>
            <pc:docMk/>
            <pc:sldMk cId="2340676681" sldId="586"/>
            <ac:spMk id="6" creationId="{B34547AC-50ED-4722-BB7E-4387BEEBC775}"/>
          </ac:spMkLst>
        </pc:spChg>
        <pc:spChg chg="add del">
          <ac:chgData name="Debbie English" userId="3d2718e5-0f5d-499a-95f9-ec0b96e019e6" providerId="ADAL" clId="{2B83DF6E-18ED-44B9-BA01-98DF930F9023}" dt="2019-09-16T22:41:01.131" v="625"/>
          <ac:spMkLst>
            <pc:docMk/>
            <pc:sldMk cId="2340676681" sldId="586"/>
            <ac:spMk id="7" creationId="{E40F3352-506C-49A4-B589-5199942DAB8E}"/>
          </ac:spMkLst>
        </pc:spChg>
        <pc:spChg chg="add mod">
          <ac:chgData name="Debbie English" userId="3d2718e5-0f5d-499a-95f9-ec0b96e019e6" providerId="ADAL" clId="{2B83DF6E-18ED-44B9-BA01-98DF930F9023}" dt="2019-09-16T22:49:21.487" v="714" actId="1076"/>
          <ac:spMkLst>
            <pc:docMk/>
            <pc:sldMk cId="2340676681" sldId="586"/>
            <ac:spMk id="9" creationId="{E6E92F3E-D5A2-42ED-8146-9AA47180D7F9}"/>
          </ac:spMkLst>
        </pc:spChg>
        <pc:spChg chg="add del">
          <ac:chgData name="Debbie English" userId="3d2718e5-0f5d-499a-95f9-ec0b96e019e6" providerId="ADAL" clId="{2B83DF6E-18ED-44B9-BA01-98DF930F9023}" dt="2019-09-16T22:49:58.390" v="717"/>
          <ac:spMkLst>
            <pc:docMk/>
            <pc:sldMk cId="2340676681" sldId="586"/>
            <ac:spMk id="10" creationId="{CD0D9DD5-007F-48CE-8C08-FAE68272460D}"/>
          </ac:spMkLst>
        </pc:spChg>
        <pc:spChg chg="add mod">
          <ac:chgData name="Debbie English" userId="3d2718e5-0f5d-499a-95f9-ec0b96e019e6" providerId="ADAL" clId="{2B83DF6E-18ED-44B9-BA01-98DF930F9023}" dt="2019-09-16T22:50:11.097" v="720" actId="120"/>
          <ac:spMkLst>
            <pc:docMk/>
            <pc:sldMk cId="2340676681" sldId="586"/>
            <ac:spMk id="11" creationId="{0899BD92-7A38-44E8-B104-CF6528148399}"/>
          </ac:spMkLst>
        </pc:spChg>
        <pc:graphicFrameChg chg="add mod">
          <ac:chgData name="Debbie English" userId="3d2718e5-0f5d-499a-95f9-ec0b96e019e6" providerId="ADAL" clId="{2B83DF6E-18ED-44B9-BA01-98DF930F9023}" dt="2019-09-16T22:49:53.511" v="715" actId="1076"/>
          <ac:graphicFrameMkLst>
            <pc:docMk/>
            <pc:sldMk cId="2340676681" sldId="586"/>
            <ac:graphicFrameMk id="8" creationId="{4F804137-B51D-4882-BA62-0ED242368A5F}"/>
          </ac:graphicFrameMkLst>
        </pc:graphicFrameChg>
      </pc:sldChg>
      <pc:sldChg chg="addSp delSp modSp add del">
        <pc:chgData name="Debbie English" userId="3d2718e5-0f5d-499a-95f9-ec0b96e019e6" providerId="ADAL" clId="{2B83DF6E-18ED-44B9-BA01-98DF930F9023}" dt="2019-09-17T02:07:43.001" v="1652" actId="2696"/>
        <pc:sldMkLst>
          <pc:docMk/>
          <pc:sldMk cId="1924223962" sldId="587"/>
        </pc:sldMkLst>
        <pc:spChg chg="mod">
          <ac:chgData name="Debbie English" userId="3d2718e5-0f5d-499a-95f9-ec0b96e019e6" providerId="ADAL" clId="{2B83DF6E-18ED-44B9-BA01-98DF930F9023}" dt="2019-09-16T23:01:24.081" v="1100" actId="20577"/>
          <ac:spMkLst>
            <pc:docMk/>
            <pc:sldMk cId="1924223962" sldId="587"/>
            <ac:spMk id="2" creationId="{FAC01CEB-6355-4EFB-896C-3CF652B36BF1}"/>
          </ac:spMkLst>
        </pc:spChg>
        <pc:spChg chg="del mod">
          <ac:chgData name="Debbie English" userId="3d2718e5-0f5d-499a-95f9-ec0b96e019e6" providerId="ADAL" clId="{2B83DF6E-18ED-44B9-BA01-98DF930F9023}" dt="2019-09-17T00:01:34.448" v="1248" actId="478"/>
          <ac:spMkLst>
            <pc:docMk/>
            <pc:sldMk cId="1924223962" sldId="587"/>
            <ac:spMk id="3" creationId="{A7CA7314-ECFD-4CAC-84FA-40F1E91060B7}"/>
          </ac:spMkLst>
        </pc:spChg>
        <pc:spChg chg="add del mod">
          <ac:chgData name="Debbie English" userId="3d2718e5-0f5d-499a-95f9-ec0b96e019e6" providerId="ADAL" clId="{2B83DF6E-18ED-44B9-BA01-98DF930F9023}" dt="2019-09-17T00:01:41.101" v="1250" actId="478"/>
          <ac:spMkLst>
            <pc:docMk/>
            <pc:sldMk cId="1924223962" sldId="587"/>
            <ac:spMk id="10" creationId="{459A0072-839C-4428-8409-F3032E2E236F}"/>
          </ac:spMkLst>
        </pc:spChg>
        <pc:picChg chg="add del mod">
          <ac:chgData name="Debbie English" userId="3d2718e5-0f5d-499a-95f9-ec0b96e019e6" providerId="ADAL" clId="{2B83DF6E-18ED-44B9-BA01-98DF930F9023}" dt="2019-09-16T23:05:27.713" v="1161" actId="478"/>
          <ac:picMkLst>
            <pc:docMk/>
            <pc:sldMk cId="1924223962" sldId="587"/>
            <ac:picMk id="7" creationId="{7F7F3B32-8BDF-47F6-B4C7-29D504AE64B3}"/>
          </ac:picMkLst>
        </pc:picChg>
        <pc:picChg chg="add del mod">
          <ac:chgData name="Debbie English" userId="3d2718e5-0f5d-499a-95f9-ec0b96e019e6" providerId="ADAL" clId="{2B83DF6E-18ED-44B9-BA01-98DF930F9023}" dt="2019-09-16T23:05:16.836" v="1160"/>
          <ac:picMkLst>
            <pc:docMk/>
            <pc:sldMk cId="1924223962" sldId="587"/>
            <ac:picMk id="8" creationId="{903B0E12-2912-4158-893A-0D3F51889D17}"/>
          </ac:picMkLst>
        </pc:picChg>
        <pc:picChg chg="add del mod">
          <ac:chgData name="Debbie English" userId="3d2718e5-0f5d-499a-95f9-ec0b96e019e6" providerId="ADAL" clId="{2B83DF6E-18ED-44B9-BA01-98DF930F9023}" dt="2019-09-17T00:01:51.220" v="1252" actId="478"/>
          <ac:picMkLst>
            <pc:docMk/>
            <pc:sldMk cId="1924223962" sldId="587"/>
            <ac:picMk id="2050" creationId="{70633DCF-A762-4E95-9140-64DA3037B2B1}"/>
          </ac:picMkLst>
        </pc:picChg>
      </pc:sldChg>
      <pc:sldChg chg="addSp modSp add">
        <pc:chgData name="Debbie English" userId="3d2718e5-0f5d-499a-95f9-ec0b96e019e6" providerId="ADAL" clId="{2B83DF6E-18ED-44B9-BA01-98DF930F9023}" dt="2019-09-17T00:13:20.717" v="1651"/>
        <pc:sldMkLst>
          <pc:docMk/>
          <pc:sldMk cId="1841055213" sldId="588"/>
        </pc:sldMkLst>
        <pc:spChg chg="mod">
          <ac:chgData name="Debbie English" userId="3d2718e5-0f5d-499a-95f9-ec0b96e019e6" providerId="ADAL" clId="{2B83DF6E-18ED-44B9-BA01-98DF930F9023}" dt="2019-09-17T00:05:57.467" v="1294" actId="20577"/>
          <ac:spMkLst>
            <pc:docMk/>
            <pc:sldMk cId="1841055213" sldId="588"/>
            <ac:spMk id="2" creationId="{BCD26B93-5323-4A06-A184-CDB90A11AF9D}"/>
          </ac:spMkLst>
        </pc:spChg>
        <pc:spChg chg="mod">
          <ac:chgData name="Debbie English" userId="3d2718e5-0f5d-499a-95f9-ec0b96e019e6" providerId="ADAL" clId="{2B83DF6E-18ED-44B9-BA01-98DF930F9023}" dt="2019-09-17T00:13:20.717" v="1651"/>
          <ac:spMkLst>
            <pc:docMk/>
            <pc:sldMk cId="1841055213" sldId="588"/>
            <ac:spMk id="3" creationId="{434FBB8F-339A-47C8-A107-DCE5F72009D5}"/>
          </ac:spMkLst>
        </pc:spChg>
        <pc:picChg chg="add mod">
          <ac:chgData name="Debbie English" userId="3d2718e5-0f5d-499a-95f9-ec0b96e019e6" providerId="ADAL" clId="{2B83DF6E-18ED-44B9-BA01-98DF930F9023}" dt="2019-09-17T00:12:36.309" v="1650" actId="1076"/>
          <ac:picMkLst>
            <pc:docMk/>
            <pc:sldMk cId="1841055213" sldId="588"/>
            <ac:picMk id="6" creationId="{A77FEEA6-F610-4B7F-9320-35E6D9B79083}"/>
          </ac:picMkLst>
        </pc:picChg>
      </pc:sldChg>
    </pc:docChg>
  </pc:docChgLst>
  <pc:docChgLst>
    <pc:chgData name="Debbie English" userId="S::debbie@neaeraconsulting.com::3d2718e5-0f5d-499a-95f9-ec0b96e019e6" providerId="AD" clId="Web-{4A5B621A-9E19-D9EE-2E86-DC2629788724}"/>
    <pc:docChg chg="modSld">
      <pc:chgData name="Debbie English" userId="S::debbie@neaeraconsulting.com::3d2718e5-0f5d-499a-95f9-ec0b96e019e6" providerId="AD" clId="Web-{4A5B621A-9E19-D9EE-2E86-DC2629788724}" dt="2019-09-17T17:41:20.251" v="12"/>
      <pc:docMkLst>
        <pc:docMk/>
      </pc:docMkLst>
      <pc:sldChg chg="modNotes">
        <pc:chgData name="Debbie English" userId="S::debbie@neaeraconsulting.com::3d2718e5-0f5d-499a-95f9-ec0b96e019e6" providerId="AD" clId="Web-{4A5B621A-9E19-D9EE-2E86-DC2629788724}" dt="2019-09-17T17:41:20.251" v="12"/>
        <pc:sldMkLst>
          <pc:docMk/>
          <pc:sldMk cId="60926640" sldId="579"/>
        </pc:sldMkLst>
      </pc:sldChg>
      <pc:sldChg chg="modSp">
        <pc:chgData name="Debbie English" userId="S::debbie@neaeraconsulting.com::3d2718e5-0f5d-499a-95f9-ec0b96e019e6" providerId="AD" clId="Web-{4A5B621A-9E19-D9EE-2E86-DC2629788724}" dt="2019-09-17T17:39:27.094" v="11" actId="20577"/>
        <pc:sldMkLst>
          <pc:docMk/>
          <pc:sldMk cId="1841055213" sldId="588"/>
        </pc:sldMkLst>
        <pc:spChg chg="mod">
          <ac:chgData name="Debbie English" userId="S::debbie@neaeraconsulting.com::3d2718e5-0f5d-499a-95f9-ec0b96e019e6" providerId="AD" clId="Web-{4A5B621A-9E19-D9EE-2E86-DC2629788724}" dt="2019-09-17T17:39:27.094" v="11" actId="20577"/>
          <ac:spMkLst>
            <pc:docMk/>
            <pc:sldMk cId="1841055213" sldId="588"/>
            <ac:spMk id="3" creationId="{434FBB8F-339A-47C8-A107-DCE5F72009D5}"/>
          </ac:spMkLst>
        </pc:spChg>
        <pc:picChg chg="mod">
          <ac:chgData name="Debbie English" userId="S::debbie@neaeraconsulting.com::3d2718e5-0f5d-499a-95f9-ec0b96e019e6" providerId="AD" clId="Web-{4A5B621A-9E19-D9EE-2E86-DC2629788724}" dt="2019-09-17T17:39:08.328" v="5" actId="1076"/>
          <ac:picMkLst>
            <pc:docMk/>
            <pc:sldMk cId="1841055213" sldId="588"/>
            <ac:picMk id="6" creationId="{A77FEEA6-F610-4B7F-9320-35E6D9B790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94E5B-5497-4EC8-98C7-77DAB4C4C5F1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E25F665C-B038-43E4-A92F-43CB83C4AE63}">
      <dgm:prSet phldrT="[Text]"/>
      <dgm:spPr/>
      <dgm:t>
        <a:bodyPr/>
        <a:lstStyle/>
        <a:p>
          <a:r>
            <a:rPr lang="en-US"/>
            <a:t>User Request</a:t>
          </a:r>
        </a:p>
      </dgm:t>
    </dgm:pt>
    <dgm:pt modelId="{16D2D07F-256D-449D-A837-D8C71947526E}" type="parTrans" cxnId="{FD39B90F-2EF5-4C06-99FB-76B8F5785228}">
      <dgm:prSet/>
      <dgm:spPr/>
      <dgm:t>
        <a:bodyPr/>
        <a:lstStyle/>
        <a:p>
          <a:endParaRPr lang="en-US"/>
        </a:p>
      </dgm:t>
    </dgm:pt>
    <dgm:pt modelId="{9E4669D5-9583-4EF2-BE20-0CC637A1F957}" type="sibTrans" cxnId="{FD39B90F-2EF5-4C06-99FB-76B8F5785228}">
      <dgm:prSet/>
      <dgm:spPr/>
      <dgm:t>
        <a:bodyPr/>
        <a:lstStyle/>
        <a:p>
          <a:endParaRPr lang="en-US"/>
        </a:p>
      </dgm:t>
    </dgm:pt>
    <dgm:pt modelId="{78B18CAD-7BA9-49FC-8018-398ED187EDE7}">
      <dgm:prSet phldrT="[Text]"/>
      <dgm:spPr/>
      <dgm:t>
        <a:bodyPr/>
        <a:lstStyle/>
        <a:p>
          <a:r>
            <a:rPr lang="en-US"/>
            <a:t>Access Request review</a:t>
          </a:r>
        </a:p>
      </dgm:t>
    </dgm:pt>
    <dgm:pt modelId="{4F0ECB2B-9E8A-47AA-81A2-3063C6C1FA7E}" type="parTrans" cxnId="{2A52F185-0CB2-4BC8-B7D9-D2B96C92BE60}">
      <dgm:prSet/>
      <dgm:spPr/>
      <dgm:t>
        <a:bodyPr/>
        <a:lstStyle/>
        <a:p>
          <a:endParaRPr lang="en-US"/>
        </a:p>
      </dgm:t>
    </dgm:pt>
    <dgm:pt modelId="{714AE968-6506-471D-B34C-4678B2EDC7A4}" type="sibTrans" cxnId="{2A52F185-0CB2-4BC8-B7D9-D2B96C92BE60}">
      <dgm:prSet/>
      <dgm:spPr/>
      <dgm:t>
        <a:bodyPr/>
        <a:lstStyle/>
        <a:p>
          <a:endParaRPr lang="en-US"/>
        </a:p>
      </dgm:t>
    </dgm:pt>
    <dgm:pt modelId="{64CACB8F-CDC3-4C59-9A99-AF7723924ACA}">
      <dgm:prSet phldrT="[Text]"/>
      <dgm:spPr/>
      <dgm:t>
        <a:bodyPr/>
        <a:lstStyle/>
        <a:p>
          <a:r>
            <a:rPr lang="en-US"/>
            <a:t>Email Instructions</a:t>
          </a:r>
        </a:p>
      </dgm:t>
    </dgm:pt>
    <dgm:pt modelId="{C1702806-2F4B-4ECC-AF71-03A974BD425D}" type="parTrans" cxnId="{5869AE4B-8218-4991-8E16-6421C06E10C0}">
      <dgm:prSet/>
      <dgm:spPr/>
      <dgm:t>
        <a:bodyPr/>
        <a:lstStyle/>
        <a:p>
          <a:endParaRPr lang="en-US"/>
        </a:p>
      </dgm:t>
    </dgm:pt>
    <dgm:pt modelId="{2ED7C321-8916-4987-AB87-3029BD8C96FC}" type="sibTrans" cxnId="{5869AE4B-8218-4991-8E16-6421C06E10C0}">
      <dgm:prSet/>
      <dgm:spPr/>
      <dgm:t>
        <a:bodyPr/>
        <a:lstStyle/>
        <a:p>
          <a:endParaRPr lang="en-US"/>
        </a:p>
      </dgm:t>
    </dgm:pt>
    <dgm:pt modelId="{13936644-CE2F-4F52-8000-AE9C32630A09}">
      <dgm:prSet phldrT="[Text]"/>
      <dgm:spPr/>
      <dgm:t>
        <a:bodyPr/>
        <a:lstStyle/>
        <a:p>
          <a:r>
            <a:rPr lang="en-US"/>
            <a:t>Walkthrough of the system</a:t>
          </a:r>
        </a:p>
      </dgm:t>
    </dgm:pt>
    <dgm:pt modelId="{F6B009CA-AE91-46C8-A6E1-A25B19A5F6EF}" type="parTrans" cxnId="{9447BF03-4059-4B82-AB68-2195B40D1771}">
      <dgm:prSet/>
      <dgm:spPr/>
      <dgm:t>
        <a:bodyPr/>
        <a:lstStyle/>
        <a:p>
          <a:endParaRPr lang="en-US"/>
        </a:p>
      </dgm:t>
    </dgm:pt>
    <dgm:pt modelId="{4521C068-0CD2-4764-8711-B189791D17DA}" type="sibTrans" cxnId="{9447BF03-4059-4B82-AB68-2195B40D1771}">
      <dgm:prSet/>
      <dgm:spPr/>
      <dgm:t>
        <a:bodyPr/>
        <a:lstStyle/>
        <a:p>
          <a:endParaRPr lang="en-US"/>
        </a:p>
      </dgm:t>
    </dgm:pt>
    <dgm:pt modelId="{AC2764DA-CE33-420E-8D61-24F7638DB076}">
      <dgm:prSet phldrT="[Text]"/>
      <dgm:spPr/>
      <dgm:t>
        <a:bodyPr/>
        <a:lstStyle/>
        <a:p>
          <a:r>
            <a:rPr lang="en-US"/>
            <a:t>Workstation Access</a:t>
          </a:r>
        </a:p>
      </dgm:t>
    </dgm:pt>
    <dgm:pt modelId="{A1AF3C19-56B8-41BB-82AB-84C660A0C885}" type="parTrans" cxnId="{6A190AB2-A18B-48A1-A55C-752F41C782E0}">
      <dgm:prSet/>
      <dgm:spPr/>
      <dgm:t>
        <a:bodyPr/>
        <a:lstStyle/>
        <a:p>
          <a:endParaRPr lang="en-US"/>
        </a:p>
      </dgm:t>
    </dgm:pt>
    <dgm:pt modelId="{4F869C54-4094-4081-A61D-4861E57F3951}" type="sibTrans" cxnId="{6A190AB2-A18B-48A1-A55C-752F41C782E0}">
      <dgm:prSet/>
      <dgm:spPr/>
      <dgm:t>
        <a:bodyPr/>
        <a:lstStyle/>
        <a:p>
          <a:endParaRPr lang="en-US"/>
        </a:p>
      </dgm:t>
    </dgm:pt>
    <dgm:pt modelId="{B8FDA19D-7457-4AD6-A4DB-8533A04F3640}">
      <dgm:prSet phldrT="[Text]"/>
      <dgm:spPr/>
      <dgm:t>
        <a:bodyPr/>
        <a:lstStyle/>
        <a:p>
          <a:r>
            <a:rPr lang="en-US"/>
            <a:t>Check In</a:t>
          </a:r>
        </a:p>
      </dgm:t>
    </dgm:pt>
    <dgm:pt modelId="{D660C63F-1FB6-421C-94DF-E9A6733931F7}" type="parTrans" cxnId="{9F61B537-C5A2-4C1C-9C3D-D2350D6FF884}">
      <dgm:prSet/>
      <dgm:spPr/>
      <dgm:t>
        <a:bodyPr/>
        <a:lstStyle/>
        <a:p>
          <a:endParaRPr lang="en-US"/>
        </a:p>
      </dgm:t>
    </dgm:pt>
    <dgm:pt modelId="{8A476BEE-B21D-4020-BAE8-C32F562366CE}" type="sibTrans" cxnId="{9F61B537-C5A2-4C1C-9C3D-D2350D6FF884}">
      <dgm:prSet/>
      <dgm:spPr/>
      <dgm:t>
        <a:bodyPr/>
        <a:lstStyle/>
        <a:p>
          <a:endParaRPr lang="en-US"/>
        </a:p>
      </dgm:t>
    </dgm:pt>
    <dgm:pt modelId="{5AA6D698-9012-4DB2-BB00-B36A77530B3E}" type="pres">
      <dgm:prSet presAssocID="{26394E5B-5497-4EC8-98C7-77DAB4C4C5F1}" presName="Name0" presStyleCnt="0">
        <dgm:presLayoutVars>
          <dgm:dir/>
          <dgm:resizeHandles val="exact"/>
        </dgm:presLayoutVars>
      </dgm:prSet>
      <dgm:spPr/>
    </dgm:pt>
    <dgm:pt modelId="{88F4CB37-0DA8-482A-B21A-1026EEB15FFB}" type="pres">
      <dgm:prSet presAssocID="{E25F665C-B038-43E4-A92F-43CB83C4AE63}" presName="composite" presStyleCnt="0"/>
      <dgm:spPr/>
    </dgm:pt>
    <dgm:pt modelId="{6D5D0D59-EF5E-4324-B500-36EEFC72DFC8}" type="pres">
      <dgm:prSet presAssocID="{E25F665C-B038-43E4-A92F-43CB83C4AE63}" presName="bgChev" presStyleLbl="node1" presStyleIdx="0" presStyleCnt="6"/>
      <dgm:spPr/>
    </dgm:pt>
    <dgm:pt modelId="{698BC249-54D3-4ADC-BC14-F91F0B171900}" type="pres">
      <dgm:prSet presAssocID="{E25F665C-B038-43E4-A92F-43CB83C4AE63}" presName="txNode" presStyleLbl="fgAcc1" presStyleIdx="0" presStyleCnt="6">
        <dgm:presLayoutVars>
          <dgm:bulletEnabled val="1"/>
        </dgm:presLayoutVars>
      </dgm:prSet>
      <dgm:spPr/>
    </dgm:pt>
    <dgm:pt modelId="{C77A1BAF-47B9-44FB-A891-BF1576A010B5}" type="pres">
      <dgm:prSet presAssocID="{9E4669D5-9583-4EF2-BE20-0CC637A1F957}" presName="compositeSpace" presStyleCnt="0"/>
      <dgm:spPr/>
    </dgm:pt>
    <dgm:pt modelId="{3C805EC3-CC25-47BC-AF84-D7B4CD0F7FAD}" type="pres">
      <dgm:prSet presAssocID="{78B18CAD-7BA9-49FC-8018-398ED187EDE7}" presName="composite" presStyleCnt="0"/>
      <dgm:spPr/>
    </dgm:pt>
    <dgm:pt modelId="{A37E199B-BFEF-44F7-B0BD-F4D5380A0271}" type="pres">
      <dgm:prSet presAssocID="{78B18CAD-7BA9-49FC-8018-398ED187EDE7}" presName="bgChev" presStyleLbl="node1" presStyleIdx="1" presStyleCnt="6"/>
      <dgm:spPr/>
    </dgm:pt>
    <dgm:pt modelId="{42D29AA7-9A6D-4A10-9B1E-73F268F6F3F4}" type="pres">
      <dgm:prSet presAssocID="{78B18CAD-7BA9-49FC-8018-398ED187EDE7}" presName="txNode" presStyleLbl="fgAcc1" presStyleIdx="1" presStyleCnt="6">
        <dgm:presLayoutVars>
          <dgm:bulletEnabled val="1"/>
        </dgm:presLayoutVars>
      </dgm:prSet>
      <dgm:spPr/>
    </dgm:pt>
    <dgm:pt modelId="{9CCE0C7D-AC80-4BC2-AE78-C09FC4E75E21}" type="pres">
      <dgm:prSet presAssocID="{714AE968-6506-471D-B34C-4678B2EDC7A4}" presName="compositeSpace" presStyleCnt="0"/>
      <dgm:spPr/>
    </dgm:pt>
    <dgm:pt modelId="{DBB9CC5D-B632-422E-94AB-6562738C64BE}" type="pres">
      <dgm:prSet presAssocID="{64CACB8F-CDC3-4C59-9A99-AF7723924ACA}" presName="composite" presStyleCnt="0"/>
      <dgm:spPr/>
    </dgm:pt>
    <dgm:pt modelId="{4CC225C7-9EC9-46C8-9D13-313C7CBBB42A}" type="pres">
      <dgm:prSet presAssocID="{64CACB8F-CDC3-4C59-9A99-AF7723924ACA}" presName="bgChev" presStyleLbl="node1" presStyleIdx="2" presStyleCnt="6"/>
      <dgm:spPr/>
    </dgm:pt>
    <dgm:pt modelId="{B25C8516-049E-462F-AB01-0D3944CCEF14}" type="pres">
      <dgm:prSet presAssocID="{64CACB8F-CDC3-4C59-9A99-AF7723924ACA}" presName="txNode" presStyleLbl="fgAcc1" presStyleIdx="2" presStyleCnt="6">
        <dgm:presLayoutVars>
          <dgm:bulletEnabled val="1"/>
        </dgm:presLayoutVars>
      </dgm:prSet>
      <dgm:spPr/>
    </dgm:pt>
    <dgm:pt modelId="{6F3E1626-69A7-48B6-AE99-0C1D6F0E53CB}" type="pres">
      <dgm:prSet presAssocID="{2ED7C321-8916-4987-AB87-3029BD8C96FC}" presName="compositeSpace" presStyleCnt="0"/>
      <dgm:spPr/>
    </dgm:pt>
    <dgm:pt modelId="{C1ED7CB7-C6B3-479E-8C1C-409C10440CB4}" type="pres">
      <dgm:prSet presAssocID="{13936644-CE2F-4F52-8000-AE9C32630A09}" presName="composite" presStyleCnt="0"/>
      <dgm:spPr/>
    </dgm:pt>
    <dgm:pt modelId="{004E4A77-237C-4003-83A1-EB9FE3311D61}" type="pres">
      <dgm:prSet presAssocID="{13936644-CE2F-4F52-8000-AE9C32630A09}" presName="bgChev" presStyleLbl="node1" presStyleIdx="3" presStyleCnt="6"/>
      <dgm:spPr/>
    </dgm:pt>
    <dgm:pt modelId="{3D61679E-33EC-46A5-A8C6-D33A5113AFD6}" type="pres">
      <dgm:prSet presAssocID="{13936644-CE2F-4F52-8000-AE9C32630A09}" presName="txNode" presStyleLbl="fgAcc1" presStyleIdx="3" presStyleCnt="6">
        <dgm:presLayoutVars>
          <dgm:bulletEnabled val="1"/>
        </dgm:presLayoutVars>
      </dgm:prSet>
      <dgm:spPr/>
    </dgm:pt>
    <dgm:pt modelId="{90ECA1EA-2CE4-4D3B-B453-C6BE5168AB7D}" type="pres">
      <dgm:prSet presAssocID="{4521C068-0CD2-4764-8711-B189791D17DA}" presName="compositeSpace" presStyleCnt="0"/>
      <dgm:spPr/>
    </dgm:pt>
    <dgm:pt modelId="{510426F9-1F6F-4C1D-90DE-59583513DBF2}" type="pres">
      <dgm:prSet presAssocID="{AC2764DA-CE33-420E-8D61-24F7638DB076}" presName="composite" presStyleCnt="0"/>
      <dgm:spPr/>
    </dgm:pt>
    <dgm:pt modelId="{D570DAED-10EE-42E4-95AB-221808296761}" type="pres">
      <dgm:prSet presAssocID="{AC2764DA-CE33-420E-8D61-24F7638DB076}" presName="bgChev" presStyleLbl="node1" presStyleIdx="4" presStyleCnt="6"/>
      <dgm:spPr/>
    </dgm:pt>
    <dgm:pt modelId="{AA81DE60-C42C-4381-9FF4-9EFB058D811A}" type="pres">
      <dgm:prSet presAssocID="{AC2764DA-CE33-420E-8D61-24F7638DB076}" presName="txNode" presStyleLbl="fgAcc1" presStyleIdx="4" presStyleCnt="6">
        <dgm:presLayoutVars>
          <dgm:bulletEnabled val="1"/>
        </dgm:presLayoutVars>
      </dgm:prSet>
      <dgm:spPr/>
    </dgm:pt>
    <dgm:pt modelId="{B38B02B9-70BF-4164-9A6B-44BED1044C0B}" type="pres">
      <dgm:prSet presAssocID="{4F869C54-4094-4081-A61D-4861E57F3951}" presName="compositeSpace" presStyleCnt="0"/>
      <dgm:spPr/>
    </dgm:pt>
    <dgm:pt modelId="{85C04A1E-C3FE-4509-A25F-DF8805873E96}" type="pres">
      <dgm:prSet presAssocID="{B8FDA19D-7457-4AD6-A4DB-8533A04F3640}" presName="composite" presStyleCnt="0"/>
      <dgm:spPr/>
    </dgm:pt>
    <dgm:pt modelId="{CE1A441E-B8A0-49F7-8B0D-5D11A16A9FA2}" type="pres">
      <dgm:prSet presAssocID="{B8FDA19D-7457-4AD6-A4DB-8533A04F3640}" presName="bgChev" presStyleLbl="node1" presStyleIdx="5" presStyleCnt="6"/>
      <dgm:spPr/>
    </dgm:pt>
    <dgm:pt modelId="{3D9B27AE-A826-4D86-BEDE-1FF46846F13E}" type="pres">
      <dgm:prSet presAssocID="{B8FDA19D-7457-4AD6-A4DB-8533A04F3640}" presName="txNode" presStyleLbl="fgAcc1" presStyleIdx="5" presStyleCnt="6">
        <dgm:presLayoutVars>
          <dgm:bulletEnabled val="1"/>
        </dgm:presLayoutVars>
      </dgm:prSet>
      <dgm:spPr/>
    </dgm:pt>
  </dgm:ptLst>
  <dgm:cxnLst>
    <dgm:cxn modelId="{9447BF03-4059-4B82-AB68-2195B40D1771}" srcId="{26394E5B-5497-4EC8-98C7-77DAB4C4C5F1}" destId="{13936644-CE2F-4F52-8000-AE9C32630A09}" srcOrd="3" destOrd="0" parTransId="{F6B009CA-AE91-46C8-A6E1-A25B19A5F6EF}" sibTransId="{4521C068-0CD2-4764-8711-B189791D17DA}"/>
    <dgm:cxn modelId="{FD39B90F-2EF5-4C06-99FB-76B8F5785228}" srcId="{26394E5B-5497-4EC8-98C7-77DAB4C4C5F1}" destId="{E25F665C-B038-43E4-A92F-43CB83C4AE63}" srcOrd="0" destOrd="0" parTransId="{16D2D07F-256D-449D-A837-D8C71947526E}" sibTransId="{9E4669D5-9583-4EF2-BE20-0CC637A1F957}"/>
    <dgm:cxn modelId="{21943728-C348-4357-A007-D4807FDF9AD7}" type="presOf" srcId="{64CACB8F-CDC3-4C59-9A99-AF7723924ACA}" destId="{B25C8516-049E-462F-AB01-0D3944CCEF14}" srcOrd="0" destOrd="0" presId="urn:microsoft.com/office/officeart/2005/8/layout/chevronAccent+Icon"/>
    <dgm:cxn modelId="{9F61B537-C5A2-4C1C-9C3D-D2350D6FF884}" srcId="{26394E5B-5497-4EC8-98C7-77DAB4C4C5F1}" destId="{B8FDA19D-7457-4AD6-A4DB-8533A04F3640}" srcOrd="5" destOrd="0" parTransId="{D660C63F-1FB6-421C-94DF-E9A6733931F7}" sibTransId="{8A476BEE-B21D-4020-BAE8-C32F562366CE}"/>
    <dgm:cxn modelId="{5869AE4B-8218-4991-8E16-6421C06E10C0}" srcId="{26394E5B-5497-4EC8-98C7-77DAB4C4C5F1}" destId="{64CACB8F-CDC3-4C59-9A99-AF7723924ACA}" srcOrd="2" destOrd="0" parTransId="{C1702806-2F4B-4ECC-AF71-03A974BD425D}" sibTransId="{2ED7C321-8916-4987-AB87-3029BD8C96FC}"/>
    <dgm:cxn modelId="{CEEA5A74-0075-4E1C-A052-5469E9C9D729}" type="presOf" srcId="{78B18CAD-7BA9-49FC-8018-398ED187EDE7}" destId="{42D29AA7-9A6D-4A10-9B1E-73F268F6F3F4}" srcOrd="0" destOrd="0" presId="urn:microsoft.com/office/officeart/2005/8/layout/chevronAccent+Icon"/>
    <dgm:cxn modelId="{8439F174-CF2A-4390-BFFF-6C46FB4F8BBB}" type="presOf" srcId="{B8FDA19D-7457-4AD6-A4DB-8533A04F3640}" destId="{3D9B27AE-A826-4D86-BEDE-1FF46846F13E}" srcOrd="0" destOrd="0" presId="urn:microsoft.com/office/officeart/2005/8/layout/chevronAccent+Icon"/>
    <dgm:cxn modelId="{2A52F185-0CB2-4BC8-B7D9-D2B96C92BE60}" srcId="{26394E5B-5497-4EC8-98C7-77DAB4C4C5F1}" destId="{78B18CAD-7BA9-49FC-8018-398ED187EDE7}" srcOrd="1" destOrd="0" parTransId="{4F0ECB2B-9E8A-47AA-81A2-3063C6C1FA7E}" sibTransId="{714AE968-6506-471D-B34C-4678B2EDC7A4}"/>
    <dgm:cxn modelId="{9CE130A0-74E0-45C4-99BD-9291A84568D9}" type="presOf" srcId="{26394E5B-5497-4EC8-98C7-77DAB4C4C5F1}" destId="{5AA6D698-9012-4DB2-BB00-B36A77530B3E}" srcOrd="0" destOrd="0" presId="urn:microsoft.com/office/officeart/2005/8/layout/chevronAccent+Icon"/>
    <dgm:cxn modelId="{6A190AB2-A18B-48A1-A55C-752F41C782E0}" srcId="{26394E5B-5497-4EC8-98C7-77DAB4C4C5F1}" destId="{AC2764DA-CE33-420E-8D61-24F7638DB076}" srcOrd="4" destOrd="0" parTransId="{A1AF3C19-56B8-41BB-82AB-84C660A0C885}" sibTransId="{4F869C54-4094-4081-A61D-4861E57F3951}"/>
    <dgm:cxn modelId="{BBA034C0-F141-4751-B292-4DDB34C20E96}" type="presOf" srcId="{13936644-CE2F-4F52-8000-AE9C32630A09}" destId="{3D61679E-33EC-46A5-A8C6-D33A5113AFD6}" srcOrd="0" destOrd="0" presId="urn:microsoft.com/office/officeart/2005/8/layout/chevronAccent+Icon"/>
    <dgm:cxn modelId="{E35FDFDC-EF02-4BAE-8078-FC9D620E5F7C}" type="presOf" srcId="{AC2764DA-CE33-420E-8D61-24F7638DB076}" destId="{AA81DE60-C42C-4381-9FF4-9EFB058D811A}" srcOrd="0" destOrd="0" presId="urn:microsoft.com/office/officeart/2005/8/layout/chevronAccent+Icon"/>
    <dgm:cxn modelId="{3C09F2E3-5CE7-4D33-9350-00E407FF9DEB}" type="presOf" srcId="{E25F665C-B038-43E4-A92F-43CB83C4AE63}" destId="{698BC249-54D3-4ADC-BC14-F91F0B171900}" srcOrd="0" destOrd="0" presId="urn:microsoft.com/office/officeart/2005/8/layout/chevronAccent+Icon"/>
    <dgm:cxn modelId="{E307C67A-CD8F-4278-9113-52A6DAA6D8C9}" type="presParOf" srcId="{5AA6D698-9012-4DB2-BB00-B36A77530B3E}" destId="{88F4CB37-0DA8-482A-B21A-1026EEB15FFB}" srcOrd="0" destOrd="0" presId="urn:microsoft.com/office/officeart/2005/8/layout/chevronAccent+Icon"/>
    <dgm:cxn modelId="{E48B2639-7E2A-4B2B-BC0A-CCB100FCB0C0}" type="presParOf" srcId="{88F4CB37-0DA8-482A-B21A-1026EEB15FFB}" destId="{6D5D0D59-EF5E-4324-B500-36EEFC72DFC8}" srcOrd="0" destOrd="0" presId="urn:microsoft.com/office/officeart/2005/8/layout/chevronAccent+Icon"/>
    <dgm:cxn modelId="{F7B8C454-41F4-42D5-8C1F-9806C222CE61}" type="presParOf" srcId="{88F4CB37-0DA8-482A-B21A-1026EEB15FFB}" destId="{698BC249-54D3-4ADC-BC14-F91F0B171900}" srcOrd="1" destOrd="0" presId="urn:microsoft.com/office/officeart/2005/8/layout/chevronAccent+Icon"/>
    <dgm:cxn modelId="{FB7C6915-963E-41A8-86EE-77EDDAB42932}" type="presParOf" srcId="{5AA6D698-9012-4DB2-BB00-B36A77530B3E}" destId="{C77A1BAF-47B9-44FB-A891-BF1576A010B5}" srcOrd="1" destOrd="0" presId="urn:microsoft.com/office/officeart/2005/8/layout/chevronAccent+Icon"/>
    <dgm:cxn modelId="{DBC277D4-2153-4322-A3F4-859805A556C9}" type="presParOf" srcId="{5AA6D698-9012-4DB2-BB00-B36A77530B3E}" destId="{3C805EC3-CC25-47BC-AF84-D7B4CD0F7FAD}" srcOrd="2" destOrd="0" presId="urn:microsoft.com/office/officeart/2005/8/layout/chevronAccent+Icon"/>
    <dgm:cxn modelId="{AD6DE6B8-7FE0-43E2-B7EB-5B6D0E6B2BF3}" type="presParOf" srcId="{3C805EC3-CC25-47BC-AF84-D7B4CD0F7FAD}" destId="{A37E199B-BFEF-44F7-B0BD-F4D5380A0271}" srcOrd="0" destOrd="0" presId="urn:microsoft.com/office/officeart/2005/8/layout/chevronAccent+Icon"/>
    <dgm:cxn modelId="{58F6A1CD-5E98-4EFD-B571-45504BAE0457}" type="presParOf" srcId="{3C805EC3-CC25-47BC-AF84-D7B4CD0F7FAD}" destId="{42D29AA7-9A6D-4A10-9B1E-73F268F6F3F4}" srcOrd="1" destOrd="0" presId="urn:microsoft.com/office/officeart/2005/8/layout/chevronAccent+Icon"/>
    <dgm:cxn modelId="{73C580E2-8684-4C67-8F9B-DDA5C70A75E8}" type="presParOf" srcId="{5AA6D698-9012-4DB2-BB00-B36A77530B3E}" destId="{9CCE0C7D-AC80-4BC2-AE78-C09FC4E75E21}" srcOrd="3" destOrd="0" presId="urn:microsoft.com/office/officeart/2005/8/layout/chevronAccent+Icon"/>
    <dgm:cxn modelId="{8B481ECD-B11D-49FB-97AE-659E61B7854A}" type="presParOf" srcId="{5AA6D698-9012-4DB2-BB00-B36A77530B3E}" destId="{DBB9CC5D-B632-422E-94AB-6562738C64BE}" srcOrd="4" destOrd="0" presId="urn:microsoft.com/office/officeart/2005/8/layout/chevronAccent+Icon"/>
    <dgm:cxn modelId="{EC7375F7-F8AD-48D5-A129-875041784BEA}" type="presParOf" srcId="{DBB9CC5D-B632-422E-94AB-6562738C64BE}" destId="{4CC225C7-9EC9-46C8-9D13-313C7CBBB42A}" srcOrd="0" destOrd="0" presId="urn:microsoft.com/office/officeart/2005/8/layout/chevronAccent+Icon"/>
    <dgm:cxn modelId="{F6C45628-4A77-4894-AD58-DCA8EFBD8EE1}" type="presParOf" srcId="{DBB9CC5D-B632-422E-94AB-6562738C64BE}" destId="{B25C8516-049E-462F-AB01-0D3944CCEF14}" srcOrd="1" destOrd="0" presId="urn:microsoft.com/office/officeart/2005/8/layout/chevronAccent+Icon"/>
    <dgm:cxn modelId="{92321FDA-3066-4A92-8A1C-7E6A58CD5E18}" type="presParOf" srcId="{5AA6D698-9012-4DB2-BB00-B36A77530B3E}" destId="{6F3E1626-69A7-48B6-AE99-0C1D6F0E53CB}" srcOrd="5" destOrd="0" presId="urn:microsoft.com/office/officeart/2005/8/layout/chevronAccent+Icon"/>
    <dgm:cxn modelId="{8F1381B6-8E02-47D0-B0AA-65097EE126DE}" type="presParOf" srcId="{5AA6D698-9012-4DB2-BB00-B36A77530B3E}" destId="{C1ED7CB7-C6B3-479E-8C1C-409C10440CB4}" srcOrd="6" destOrd="0" presId="urn:microsoft.com/office/officeart/2005/8/layout/chevronAccent+Icon"/>
    <dgm:cxn modelId="{07DE7198-3DC7-46C7-94D7-929A78685574}" type="presParOf" srcId="{C1ED7CB7-C6B3-479E-8C1C-409C10440CB4}" destId="{004E4A77-237C-4003-83A1-EB9FE3311D61}" srcOrd="0" destOrd="0" presId="urn:microsoft.com/office/officeart/2005/8/layout/chevronAccent+Icon"/>
    <dgm:cxn modelId="{B3DCBA81-5078-4BD5-9C78-155CA5662CDF}" type="presParOf" srcId="{C1ED7CB7-C6B3-479E-8C1C-409C10440CB4}" destId="{3D61679E-33EC-46A5-A8C6-D33A5113AFD6}" srcOrd="1" destOrd="0" presId="urn:microsoft.com/office/officeart/2005/8/layout/chevronAccent+Icon"/>
    <dgm:cxn modelId="{4230A713-A49A-4A88-B24D-3DE6F8F7DC86}" type="presParOf" srcId="{5AA6D698-9012-4DB2-BB00-B36A77530B3E}" destId="{90ECA1EA-2CE4-4D3B-B453-C6BE5168AB7D}" srcOrd="7" destOrd="0" presId="urn:microsoft.com/office/officeart/2005/8/layout/chevronAccent+Icon"/>
    <dgm:cxn modelId="{EEF0A75F-4A30-4F7B-A586-52CB8AC5BB6D}" type="presParOf" srcId="{5AA6D698-9012-4DB2-BB00-B36A77530B3E}" destId="{510426F9-1F6F-4C1D-90DE-59583513DBF2}" srcOrd="8" destOrd="0" presId="urn:microsoft.com/office/officeart/2005/8/layout/chevronAccent+Icon"/>
    <dgm:cxn modelId="{C6F56A83-44A3-40D1-92D9-3247251CC22F}" type="presParOf" srcId="{510426F9-1F6F-4C1D-90DE-59583513DBF2}" destId="{D570DAED-10EE-42E4-95AB-221808296761}" srcOrd="0" destOrd="0" presId="urn:microsoft.com/office/officeart/2005/8/layout/chevronAccent+Icon"/>
    <dgm:cxn modelId="{D244C686-339F-4728-8E0D-310AEBA4CA94}" type="presParOf" srcId="{510426F9-1F6F-4C1D-90DE-59583513DBF2}" destId="{AA81DE60-C42C-4381-9FF4-9EFB058D811A}" srcOrd="1" destOrd="0" presId="urn:microsoft.com/office/officeart/2005/8/layout/chevronAccent+Icon"/>
    <dgm:cxn modelId="{AE4D1EE5-F395-47E6-999C-56A36C12CE46}" type="presParOf" srcId="{5AA6D698-9012-4DB2-BB00-B36A77530B3E}" destId="{B38B02B9-70BF-4164-9A6B-44BED1044C0B}" srcOrd="9" destOrd="0" presId="urn:microsoft.com/office/officeart/2005/8/layout/chevronAccent+Icon"/>
    <dgm:cxn modelId="{473D5381-DC03-41A9-9DF7-2E60C242711A}" type="presParOf" srcId="{5AA6D698-9012-4DB2-BB00-B36A77530B3E}" destId="{85C04A1E-C3FE-4509-A25F-DF8805873E96}" srcOrd="10" destOrd="0" presId="urn:microsoft.com/office/officeart/2005/8/layout/chevronAccent+Icon"/>
    <dgm:cxn modelId="{613961AE-985D-4DB0-A235-A55777CAE9F0}" type="presParOf" srcId="{85C04A1E-C3FE-4509-A25F-DF8805873E96}" destId="{CE1A441E-B8A0-49F7-8B0D-5D11A16A9FA2}" srcOrd="0" destOrd="0" presId="urn:microsoft.com/office/officeart/2005/8/layout/chevronAccent+Icon"/>
    <dgm:cxn modelId="{564E0919-6BF5-4FD1-81D0-281B56895EF0}" type="presParOf" srcId="{85C04A1E-C3FE-4509-A25F-DF8805873E96}" destId="{3D9B27AE-A826-4D86-BEDE-1FF46846F13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0D59-EF5E-4324-B500-36EEFC72DFC8}">
      <dsp:nvSpPr>
        <dsp:cNvPr id="0" name=""/>
        <dsp:cNvSpPr/>
      </dsp:nvSpPr>
      <dsp:spPr>
        <a:xfrm>
          <a:off x="994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BC249-54D3-4ADC-BC14-F91F0B171900}">
      <dsp:nvSpPr>
        <dsp:cNvPr id="0" name=""/>
        <dsp:cNvSpPr/>
      </dsp:nvSpPr>
      <dsp:spPr>
        <a:xfrm>
          <a:off x="514408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User Request</a:t>
          </a:r>
        </a:p>
      </dsp:txBody>
      <dsp:txXfrm>
        <a:off x="536175" y="1259157"/>
        <a:ext cx="1582279" cy="699633"/>
      </dsp:txXfrm>
    </dsp:sp>
    <dsp:sp modelId="{A37E199B-BFEF-44F7-B0BD-F4D5380A0271}">
      <dsp:nvSpPr>
        <dsp:cNvPr id="0" name=""/>
        <dsp:cNvSpPr/>
      </dsp:nvSpPr>
      <dsp:spPr>
        <a:xfrm>
          <a:off x="2200120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29AA7-9A6D-4A10-9B1E-73F268F6F3F4}">
      <dsp:nvSpPr>
        <dsp:cNvPr id="0" name=""/>
        <dsp:cNvSpPr/>
      </dsp:nvSpPr>
      <dsp:spPr>
        <a:xfrm>
          <a:off x="2713535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Access Request review</a:t>
          </a:r>
        </a:p>
      </dsp:txBody>
      <dsp:txXfrm>
        <a:off x="2735302" y="1259157"/>
        <a:ext cx="1582279" cy="699633"/>
      </dsp:txXfrm>
    </dsp:sp>
    <dsp:sp modelId="{4CC225C7-9EC9-46C8-9D13-313C7CBBB42A}">
      <dsp:nvSpPr>
        <dsp:cNvPr id="0" name=""/>
        <dsp:cNvSpPr/>
      </dsp:nvSpPr>
      <dsp:spPr>
        <a:xfrm>
          <a:off x="4399247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C8516-049E-462F-AB01-0D3944CCEF14}">
      <dsp:nvSpPr>
        <dsp:cNvPr id="0" name=""/>
        <dsp:cNvSpPr/>
      </dsp:nvSpPr>
      <dsp:spPr>
        <a:xfrm>
          <a:off x="4912661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Email Instructions</a:t>
          </a:r>
        </a:p>
      </dsp:txBody>
      <dsp:txXfrm>
        <a:off x="4934428" y="1259157"/>
        <a:ext cx="1582279" cy="699633"/>
      </dsp:txXfrm>
    </dsp:sp>
    <dsp:sp modelId="{004E4A77-237C-4003-83A1-EB9FE3311D61}">
      <dsp:nvSpPr>
        <dsp:cNvPr id="0" name=""/>
        <dsp:cNvSpPr/>
      </dsp:nvSpPr>
      <dsp:spPr>
        <a:xfrm>
          <a:off x="6598373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1679E-33EC-46A5-A8C6-D33A5113AFD6}">
      <dsp:nvSpPr>
        <dsp:cNvPr id="0" name=""/>
        <dsp:cNvSpPr/>
      </dsp:nvSpPr>
      <dsp:spPr>
        <a:xfrm>
          <a:off x="7111788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Walkthrough of the system</a:t>
          </a:r>
        </a:p>
      </dsp:txBody>
      <dsp:txXfrm>
        <a:off x="7133555" y="1259157"/>
        <a:ext cx="1582279" cy="699633"/>
      </dsp:txXfrm>
    </dsp:sp>
    <dsp:sp modelId="{D570DAED-10EE-42E4-95AB-221808296761}">
      <dsp:nvSpPr>
        <dsp:cNvPr id="0" name=""/>
        <dsp:cNvSpPr/>
      </dsp:nvSpPr>
      <dsp:spPr>
        <a:xfrm>
          <a:off x="8797500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1DE60-C42C-4381-9FF4-9EFB058D811A}">
      <dsp:nvSpPr>
        <dsp:cNvPr id="0" name=""/>
        <dsp:cNvSpPr/>
      </dsp:nvSpPr>
      <dsp:spPr>
        <a:xfrm>
          <a:off x="9310914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Workstation Access</a:t>
          </a:r>
        </a:p>
      </dsp:txBody>
      <dsp:txXfrm>
        <a:off x="9332681" y="1259157"/>
        <a:ext cx="1582279" cy="699633"/>
      </dsp:txXfrm>
    </dsp:sp>
    <dsp:sp modelId="{CE1A441E-B8A0-49F7-8B0D-5D11A16A9FA2}">
      <dsp:nvSpPr>
        <dsp:cNvPr id="0" name=""/>
        <dsp:cNvSpPr/>
      </dsp:nvSpPr>
      <dsp:spPr>
        <a:xfrm>
          <a:off x="10996626" y="1051598"/>
          <a:ext cx="1925305" cy="74316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B27AE-A826-4D86-BEDE-1FF46846F13E}">
      <dsp:nvSpPr>
        <dsp:cNvPr id="0" name=""/>
        <dsp:cNvSpPr/>
      </dsp:nvSpPr>
      <dsp:spPr>
        <a:xfrm>
          <a:off x="11510041" y="1237390"/>
          <a:ext cx="1625813" cy="74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Check In</a:t>
          </a:r>
        </a:p>
      </dsp:txBody>
      <dsp:txXfrm>
        <a:off x="11531808" y="1259157"/>
        <a:ext cx="1582279" cy="69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7B02D-1436-DB4B-8B54-932A52FF7A3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18F02AC-2D98-1549-A2CE-2E7FE2F80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D85FBB4B-62B2-47A0-9A8A-FBC7D0167A53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825291B8-0E70-468B-9438-CC62F3849A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00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97280" rtl="0" eaLnBrk="1" latinLnBrk="0" hangingPunct="1">
      <a:defRPr sz="1440" kern="1200">
        <a:solidFill>
          <a:schemeClr val="tx1"/>
        </a:solidFill>
        <a:latin typeface="Arial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Arial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Arial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Arial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Arial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latin typeface="Calibri"/>
                <a:cs typeface="Calibri"/>
              </a:rPr>
              <a:t>Deepak</a:t>
            </a:r>
          </a:p>
          <a:p>
            <a:endParaRPr lang="en-US" sz="1400">
              <a:latin typeface="Calibri"/>
              <a:cs typeface="Calibri"/>
            </a:endParaRPr>
          </a:p>
          <a:p>
            <a:r>
              <a:rPr lang="en-US" sz="1400">
                <a:latin typeface="Calibri"/>
                <a:cs typeface="Calibri"/>
              </a:rPr>
              <a:t>Team introduction?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291B8-0E70-468B-9438-CC62F3849A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8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291B8-0E70-468B-9438-CC62F3849A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1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91B8-0E70-468B-9438-CC62F3849A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1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Jen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291B8-0E70-468B-9438-CC62F3849A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291B8-0E70-468B-9438-CC62F3849A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1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 Are I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8126" y="1741448"/>
            <a:ext cx="1848875" cy="1497822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7032887"/>
            <a:ext cx="3649210" cy="674437"/>
          </a:xfrm>
        </p:spPr>
        <p:txBody>
          <a:bodyPr lIns="0" tIns="0" rIns="0" bIns="0"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917997" y="4572000"/>
            <a:ext cx="3670781" cy="1828800"/>
          </a:xfrm>
        </p:spPr>
        <p:txBody>
          <a:bodyPr lIns="0" tIns="0" rIns="0" bIns="0"/>
          <a:lstStyle>
            <a:lvl1pPr marL="0" indent="0">
              <a:buNone/>
              <a:defRPr b="0" baseline="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27301" y="2360882"/>
            <a:ext cx="2790825" cy="915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 b="0">
                <a:solidFill>
                  <a:srgbClr val="768591"/>
                </a:solidFill>
              </a:rPr>
              <a:t>we</a:t>
            </a:r>
            <a:r>
              <a:rPr lang="en-US" sz="4800" b="0">
                <a:solidFill>
                  <a:srgbClr val="768591"/>
                </a:solidFill>
              </a:rPr>
              <a:t> </a:t>
            </a:r>
            <a:r>
              <a:rPr lang="en-US" sz="7200" b="0">
                <a:solidFill>
                  <a:srgbClr val="768591"/>
                </a:solidFill>
              </a:rPr>
              <a:t>are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65" t="9336" r="2031" b="17634"/>
          <a:stretch/>
        </p:blipFill>
        <p:spPr>
          <a:xfrm rot="10800000" flipH="1">
            <a:off x="7139031" y="-33556"/>
            <a:ext cx="7491369" cy="82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 Photo_No B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481832"/>
            <a:ext cx="12806792" cy="13580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5"/>
            <a:ext cx="6241863" cy="5073650"/>
          </a:xfrm>
        </p:spPr>
        <p:txBody>
          <a:bodyPr numCol="1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554408" y="2043955"/>
            <a:ext cx="6253032" cy="5073650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4630400" cy="240632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914400"/>
            <a:ext cx="2978075" cy="608214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4" y="914400"/>
            <a:ext cx="9827208" cy="608214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4" y="914400"/>
            <a:ext cx="9637776" cy="6082144"/>
          </a:xfrm>
        </p:spPr>
        <p:txBody>
          <a:bodyPr numCol="2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914401"/>
            <a:ext cx="2978075" cy="6082144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umbered Side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4" y="914400"/>
            <a:ext cx="9866376" cy="6082145"/>
          </a:xfrm>
        </p:spPr>
        <p:txBody>
          <a:bodyPr numCol="2" spcCol="347472">
            <a:noAutofit/>
          </a:bodyPr>
          <a:lstStyle>
            <a:lvl1pPr marL="403225" indent="-403225">
              <a:buFont typeface="+mj-lt"/>
              <a:buAutoNum type="arabicPeriod"/>
              <a:tabLst/>
              <a:defRPr/>
            </a:lvl1pPr>
            <a:lvl2pPr marL="806450" indent="-344488">
              <a:buFont typeface="+mj-lt"/>
              <a:buAutoNum type="alphaUcPeriod"/>
              <a:tabLst/>
              <a:defRPr/>
            </a:lvl2pPr>
            <a:lvl3pPr marL="1149350" indent="-342900">
              <a:buFont typeface="+mj-lt"/>
              <a:buAutoNum type="alphaLcParenR"/>
              <a:tabLst/>
              <a:defRPr/>
            </a:lvl3pPr>
            <a:lvl4pPr marL="1433513" indent="-239713">
              <a:tabLst/>
              <a:defRPr/>
            </a:lvl4pPr>
            <a:lvl5pPr marL="1657350" indent="-20955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914401"/>
            <a:ext cx="2978075" cy="6082144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23309"/>
            <a:ext cx="2978075" cy="4073235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4" y="914400"/>
            <a:ext cx="9866376" cy="6082144"/>
          </a:xfrm>
        </p:spPr>
        <p:txBody>
          <a:bodyPr numCol="1" spcCol="347472">
            <a:noAutofit/>
          </a:bodyPr>
          <a:lstStyle>
            <a:lvl1pPr>
              <a:defRPr sz="2800" baseline="0"/>
            </a:lvl1pPr>
            <a:lvl2pPr>
              <a:defRPr sz="2000" baseline="0">
                <a:latin typeface="+mj-lt"/>
              </a:defRPr>
            </a:lvl2pPr>
            <a:lvl3pPr>
              <a:defRPr sz="2000" baseline="0">
                <a:latin typeface="+mj-lt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909005"/>
            <a:ext cx="1600200" cy="160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 baseline="0"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3" y="914400"/>
            <a:ext cx="4745736" cy="6082145"/>
          </a:xfrm>
        </p:spPr>
        <p:txBody>
          <a:bodyPr numCol="1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9162288" y="914400"/>
            <a:ext cx="4743144" cy="6082145"/>
          </a:xfrm>
        </p:spPr>
        <p:txBody>
          <a:bodyPr numCol="1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2978075" cy="6082145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Tex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3" y="914400"/>
            <a:ext cx="4745736" cy="6082144"/>
          </a:xfrm>
        </p:spPr>
        <p:txBody>
          <a:bodyPr numCol="1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915162"/>
            <a:ext cx="4800600" cy="6081382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914401"/>
            <a:ext cx="2978075" cy="6082144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 Sid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78223" y="914400"/>
            <a:ext cx="4745736" cy="6082144"/>
          </a:xfrm>
        </p:spPr>
        <p:txBody>
          <a:bodyPr numCol="1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9166482" y="914400"/>
            <a:ext cx="4553712" cy="6082144"/>
          </a:xfrm>
        </p:spPr>
        <p:txBody>
          <a:bodyPr numCol="1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914400"/>
            <a:ext cx="1600200" cy="1600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="0" i="0" baseline="0"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3276599"/>
            <a:ext cx="2978075" cy="3719945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0" y="2667000"/>
            <a:ext cx="9144000" cy="4329544"/>
          </a:xfrm>
        </p:spPr>
        <p:txBody>
          <a:bodyPr numCol="2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2667001"/>
            <a:ext cx="2978075" cy="4329544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59" y="863601"/>
            <a:ext cx="4053841" cy="2269067"/>
          </a:xfrm>
        </p:spPr>
        <p:txBody>
          <a:bodyPr anchor="t">
            <a:noAutofit/>
          </a:bodyPr>
          <a:lstStyle/>
          <a:p>
            <a:r>
              <a:rPr lang="en-US"/>
              <a:t>Table/Chart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90456" y="863600"/>
            <a:ext cx="8614975" cy="6357257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  <a:lvl2pPr marL="201930" indent="0">
              <a:buNone/>
              <a:defRPr b="0"/>
            </a:lvl2pPr>
            <a:lvl3pPr marL="480060" indent="0">
              <a:buNone/>
              <a:defRPr b="0"/>
            </a:lvl3pPr>
            <a:lvl4pPr marL="691516" indent="0">
              <a:buNone/>
              <a:defRPr b="0"/>
            </a:lvl4pPr>
            <a:lvl5pPr marL="889636" indent="0"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27088" y="3488267"/>
            <a:ext cx="4049712" cy="3783389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  <a:lvl2pPr marL="201930" indent="0">
              <a:buNone/>
              <a:defRPr b="0"/>
            </a:lvl2pPr>
            <a:lvl3pPr marL="480060" indent="0">
              <a:buNone/>
              <a:defRPr b="0"/>
            </a:lvl3pPr>
            <a:lvl4pPr marL="691516" indent="0">
              <a:buNone/>
              <a:defRPr b="0"/>
            </a:lvl4pPr>
            <a:lvl5pPr marL="889636" indent="0"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412580" y="7256773"/>
            <a:ext cx="3662598" cy="5174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spc="600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bright="26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99" r="1520"/>
          <a:stretch/>
        </p:blipFill>
        <p:spPr>
          <a:xfrm flipH="1">
            <a:off x="3705082" y="1525228"/>
            <a:ext cx="10925316" cy="252001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1509194"/>
            <a:ext cx="6616706" cy="2551638"/>
            <a:chOff x="439911" y="1886916"/>
            <a:chExt cx="4689091" cy="2096705"/>
          </a:xfrm>
        </p:grpSpPr>
        <p:sp>
          <p:nvSpPr>
            <p:cNvPr id="13" name="Rectangle 12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solidFill>
              <a:srgbClr val="00AFAA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solidFill>
              <a:srgbClr val="00538B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solidFill>
              <a:srgbClr val="00A2E0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solidFill>
              <a:srgbClr val="79C969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solidFill>
              <a:srgbClr val="F2993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solidFill>
              <a:srgbClr val="EB095F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432" y="4500770"/>
            <a:ext cx="7317153" cy="1448473"/>
          </a:xfrm>
        </p:spPr>
        <p:txBody>
          <a:bodyPr lIns="0" tIns="0" rIns="0" anchor="t"/>
          <a:lstStyle>
            <a:lvl1pPr>
              <a:defRPr>
                <a:solidFill>
                  <a:srgbClr val="00538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1432" y="6112815"/>
            <a:ext cx="7285165" cy="33631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538B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411432" y="6539866"/>
            <a:ext cx="7293556" cy="4340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538B"/>
                </a:solidFill>
              </a:defRPr>
            </a:lvl1pPr>
          </a:lstStyle>
          <a:p>
            <a:pPr lvl="0"/>
            <a:r>
              <a:rPr lang="en-US"/>
              <a:t>Presenter Title, Department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2865172" y="646332"/>
            <a:ext cx="93968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80" b="1">
                <a:solidFill>
                  <a:srgbClr val="768591"/>
                </a:solidFill>
                <a:latin typeface="Arial" charset="0"/>
                <a:ea typeface="Arial" charset="0"/>
                <a:cs typeface="Arial" charset="0"/>
              </a:rPr>
              <a:t>icf.com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918594" y="4526184"/>
            <a:ext cx="4639700" cy="1479100"/>
            <a:chOff x="646279" y="4481907"/>
            <a:chExt cx="4639700" cy="1479100"/>
          </a:xfrm>
        </p:grpSpPr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104" y="4481907"/>
              <a:ext cx="1848875" cy="14791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 userDrawn="1"/>
          </p:nvSpPr>
          <p:spPr>
            <a:xfrm>
              <a:off x="646279" y="5004163"/>
              <a:ext cx="2790825" cy="91571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7200" b="0">
                  <a:solidFill>
                    <a:srgbClr val="768591"/>
                  </a:solidFill>
                </a:rPr>
                <a:t>we</a:t>
              </a:r>
              <a:r>
                <a:rPr lang="en-US" sz="4800" b="0">
                  <a:solidFill>
                    <a:srgbClr val="768591"/>
                  </a:solidFill>
                </a:rPr>
                <a:t> </a:t>
              </a:r>
              <a:r>
                <a:rPr lang="en-US" sz="7200" b="0">
                  <a:solidFill>
                    <a:srgbClr val="768591"/>
                  </a:solidFill>
                </a:rPr>
                <a:t>are</a:t>
              </a: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613991" y="1424763"/>
            <a:ext cx="8330609" cy="5643548"/>
          </a:xfrm>
        </p:spPr>
        <p:txBody>
          <a:bodyPr numCol="1" spcCol="347472">
            <a:noAutofit/>
          </a:bodyPr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5613991" cy="19138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891088" cy="722947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813106"/>
            <a:ext cx="3621450" cy="607679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613399" y="489099"/>
            <a:ext cx="8331229" cy="791630"/>
          </a:xfrm>
        </p:spPr>
        <p:txBody>
          <a:bodyPr anchor="b">
            <a:noAutofit/>
          </a:bodyPr>
          <a:lstStyle>
            <a:lvl1pPr marL="0" indent="0">
              <a:buNone/>
              <a:defRPr sz="280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+ 2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613991" y="1424763"/>
            <a:ext cx="8291441" cy="5643548"/>
          </a:xfrm>
        </p:spPr>
        <p:txBody>
          <a:bodyPr numCol="2" spcCol="347472">
            <a:noAutofit/>
          </a:bodyPr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5613991" cy="19138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891088" cy="722947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813106"/>
            <a:ext cx="3621450" cy="607679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613399" y="489099"/>
            <a:ext cx="8292033" cy="791630"/>
          </a:xfrm>
        </p:spPr>
        <p:txBody>
          <a:bodyPr anchor="b">
            <a:noAutofit/>
          </a:bodyPr>
          <a:lstStyle>
            <a:lvl1pPr marL="0" indent="0">
              <a:buNone/>
              <a:defRPr sz="280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F Present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01338" y="1145054"/>
            <a:ext cx="6504093" cy="2728596"/>
          </a:xfrm>
        </p:spPr>
        <p:txBody>
          <a:bodyPr numCol="1" spcCol="347472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FontTx/>
              <a:buNone/>
              <a:defRPr sz="2000" b="0" baseline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632389"/>
            <a:ext cx="3621450" cy="6421554"/>
          </a:xfrm>
        </p:spPr>
        <p:txBody>
          <a:bodyPr anchor="t">
            <a:noAutofit/>
          </a:bodyPr>
          <a:lstStyle>
            <a:lvl1pPr>
              <a:defRPr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2"/>
          </p:nvPr>
        </p:nvSpPr>
        <p:spPr>
          <a:xfrm>
            <a:off x="5119170" y="860854"/>
            <a:ext cx="2057401" cy="1821729"/>
          </a:xfrm>
        </p:spPr>
        <p:txBody>
          <a:bodyPr>
            <a:noAutofit/>
          </a:bodyPr>
          <a:lstStyle>
            <a:lvl1pPr marL="0" indent="0">
              <a:buNone/>
              <a:defRPr sz="20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119171" y="632389"/>
            <a:ext cx="2057400" cy="228600"/>
          </a:xfrm>
          <a:prstGeom prst="rect">
            <a:avLst/>
          </a:prstGeom>
          <a:solidFill>
            <a:srgbClr val="00A2E0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401339" y="533400"/>
            <a:ext cx="6504093" cy="43069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2400" baseline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119170" y="2691762"/>
            <a:ext cx="2057401" cy="6440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119170" y="3344967"/>
            <a:ext cx="2057401" cy="647571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6"/>
          </p:nvPr>
        </p:nvSpPr>
        <p:spPr>
          <a:xfrm>
            <a:off x="7401338" y="4634246"/>
            <a:ext cx="6504093" cy="2853638"/>
          </a:xfrm>
        </p:spPr>
        <p:txBody>
          <a:bodyPr numCol="1" spcCol="347472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FontTx/>
              <a:buNone/>
              <a:defRPr lang="en-US" sz="2000" b="0" kern="1200" baseline="0" dirty="0" smtClean="0">
                <a:solidFill>
                  <a:srgbClr val="76859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5119170" y="4399742"/>
            <a:ext cx="2057401" cy="1821730"/>
          </a:xfrm>
        </p:spPr>
        <p:txBody>
          <a:bodyPr>
            <a:noAutofit/>
          </a:bodyPr>
          <a:lstStyle>
            <a:lvl1pPr marL="0" indent="0">
              <a:buNone/>
              <a:defRPr sz="20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5119171" y="4171277"/>
            <a:ext cx="2057400" cy="228600"/>
          </a:xfrm>
          <a:prstGeom prst="rect">
            <a:avLst/>
          </a:prstGeom>
          <a:solidFill>
            <a:srgbClr val="00A2E0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401339" y="4038600"/>
            <a:ext cx="6504093" cy="43069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lang="en-US" sz="2400" b="1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marL="0" lvl="0" indent="0" algn="l" defTabSz="548640" rtl="0" eaLnBrk="1" latinLnBrk="0" hangingPunct="1">
              <a:lnSpc>
                <a:spcPct val="100000"/>
              </a:lnSpc>
              <a:spcBef>
                <a:spcPts val="360"/>
              </a:spcBef>
              <a:spcAft>
                <a:spcPts val="200"/>
              </a:spcAft>
              <a:buClr>
                <a:schemeClr val="tx2"/>
              </a:buClr>
              <a:buFont typeface="Wingdings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119170" y="6230650"/>
            <a:ext cx="2057401" cy="6440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9170" y="6883855"/>
            <a:ext cx="2057401" cy="647571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F Present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2"/>
          </p:nvPr>
        </p:nvSpPr>
        <p:spPr>
          <a:xfrm>
            <a:off x="4572000" y="632389"/>
            <a:ext cx="2057401" cy="1653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0" y="3523336"/>
            <a:ext cx="2057401" cy="4161980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400" b="0"/>
            </a:lvl1pPr>
            <a:lvl2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2pPr>
            <a:lvl3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200"/>
              </a:spcAft>
              <a:defRPr sz="1400" b="0"/>
            </a:lvl4pPr>
            <a:lvl5pPr>
              <a:lnSpc>
                <a:spcPct val="100000"/>
              </a:lnSpc>
              <a:spcAft>
                <a:spcPts val="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59" y="632389"/>
            <a:ext cx="3368041" cy="2263211"/>
          </a:xfrm>
        </p:spPr>
        <p:txBody>
          <a:bodyPr anchor="t">
            <a:noAutofit/>
          </a:bodyPr>
          <a:lstStyle>
            <a:lvl1pPr>
              <a:defRPr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2" y="3115448"/>
            <a:ext cx="2057400" cy="3657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years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461189"/>
            <a:ext cx="2057401" cy="64402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2959" y="3115448"/>
            <a:ext cx="3368041" cy="46296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800" b="0" baseline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Years of Experience title here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7064828" y="632389"/>
            <a:ext cx="2057401" cy="1653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7064827" y="3523336"/>
            <a:ext cx="2057401" cy="4161980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400" b="0"/>
            </a:lvl1pPr>
            <a:lvl2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2pPr>
            <a:lvl3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200"/>
              </a:spcAft>
              <a:defRPr sz="1400" b="0"/>
            </a:lvl4pPr>
            <a:lvl5pPr>
              <a:lnSpc>
                <a:spcPct val="100000"/>
              </a:lnSpc>
              <a:spcAft>
                <a:spcPts val="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064829" y="3115448"/>
            <a:ext cx="2057400" cy="3657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years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064827" y="2461189"/>
            <a:ext cx="2057401" cy="64402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Picture Placeholder 5"/>
          <p:cNvSpPr>
            <a:spLocks noGrp="1" noChangeAspect="1"/>
          </p:cNvSpPr>
          <p:nvPr>
            <p:ph type="pic" sz="quarter" idx="20"/>
          </p:nvPr>
        </p:nvSpPr>
        <p:spPr>
          <a:xfrm>
            <a:off x="9557656" y="632389"/>
            <a:ext cx="2057401" cy="1653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21"/>
          </p:nvPr>
        </p:nvSpPr>
        <p:spPr>
          <a:xfrm>
            <a:off x="9557656" y="3523336"/>
            <a:ext cx="2057401" cy="4161980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400" b="0"/>
            </a:lvl1pPr>
            <a:lvl2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2pPr>
            <a:lvl3pPr algn="l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200"/>
              </a:spcAft>
              <a:buClr>
                <a:srgbClr val="00A2E0"/>
              </a:buClr>
              <a:defRPr lang="en-US" sz="1400" b="0" kern="1200" baseline="0" dirty="0" smtClean="0">
                <a:solidFill>
                  <a:srgbClr val="768591"/>
                </a:solidFill>
                <a:latin typeface="Arial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Aft>
                <a:spcPts val="200"/>
              </a:spcAft>
              <a:defRPr sz="1400" b="0"/>
            </a:lvl4pPr>
            <a:lvl5pPr>
              <a:lnSpc>
                <a:spcPct val="100000"/>
              </a:lnSpc>
              <a:spcAft>
                <a:spcPts val="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57658" y="3115448"/>
            <a:ext cx="2057400" cy="3657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years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557656" y="2461189"/>
            <a:ext cx="2057401" cy="64402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Picture Placeholder 5"/>
          <p:cNvSpPr>
            <a:spLocks noGrp="1" noChangeAspect="1"/>
          </p:cNvSpPr>
          <p:nvPr>
            <p:ph type="pic" sz="quarter" idx="24"/>
          </p:nvPr>
        </p:nvSpPr>
        <p:spPr>
          <a:xfrm>
            <a:off x="12050484" y="632389"/>
            <a:ext cx="2057401" cy="1653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2" name="Content Placeholder 4"/>
          <p:cNvSpPr>
            <a:spLocks noGrp="1"/>
          </p:cNvSpPr>
          <p:nvPr>
            <p:ph sz="quarter" idx="25"/>
          </p:nvPr>
        </p:nvSpPr>
        <p:spPr>
          <a:xfrm>
            <a:off x="12050484" y="3523336"/>
            <a:ext cx="2057401" cy="4161980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400" b="0"/>
            </a:lvl1pPr>
            <a:lvl2pPr>
              <a:lnSpc>
                <a:spcPct val="100000"/>
              </a:lnSpc>
              <a:spcAft>
                <a:spcPts val="200"/>
              </a:spcAft>
              <a:buClr>
                <a:srgbClr val="00A2E0"/>
              </a:buClr>
              <a:defRPr sz="1400" b="0"/>
            </a:lvl2pPr>
            <a:lvl3pPr>
              <a:lnSpc>
                <a:spcPct val="100000"/>
              </a:lnSpc>
              <a:spcAft>
                <a:spcPts val="200"/>
              </a:spcAft>
              <a:buClr>
                <a:srgbClr val="00A2E0"/>
              </a:buClr>
              <a:defRPr sz="1400" b="0"/>
            </a:lvl3pPr>
            <a:lvl4pPr>
              <a:lnSpc>
                <a:spcPct val="100000"/>
              </a:lnSpc>
              <a:spcAft>
                <a:spcPts val="200"/>
              </a:spcAft>
              <a:defRPr sz="1400" b="0"/>
            </a:lvl4pPr>
            <a:lvl5pPr>
              <a:lnSpc>
                <a:spcPct val="100000"/>
              </a:lnSpc>
              <a:spcAft>
                <a:spcPts val="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050486" y="3115448"/>
            <a:ext cx="2057400" cy="3657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years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2050484" y="2461189"/>
            <a:ext cx="2057401" cy="64402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727444"/>
            <a:ext cx="878837" cy="2545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727444"/>
            <a:ext cx="6428337" cy="2545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up no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0" cy="2743200"/>
          </a:xfrm>
          <a:prstGeom prst="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3023133"/>
            <a:ext cx="6803136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"/>
            <a:ext cx="6803136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598064"/>
            <a:ext cx="6803136" cy="108008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7505598" y="3023133"/>
            <a:ext cx="6803136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7505598" y="457200"/>
            <a:ext cx="6803136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505598" y="1598064"/>
            <a:ext cx="6803136" cy="108008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up no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0" cy="2743200"/>
          </a:xfrm>
          <a:prstGeom prst="rect">
            <a:avLst/>
          </a:prstGeom>
          <a:solidFill>
            <a:schemeClr val="accent4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9585" y="2988187"/>
            <a:ext cx="4416552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397039"/>
            <a:ext cx="4416552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554842"/>
            <a:ext cx="4416552" cy="91728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5284529" y="2988187"/>
            <a:ext cx="4390187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293665" y="397039"/>
            <a:ext cx="4416552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293665" y="1554842"/>
            <a:ext cx="4416552" cy="91728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Content Placeholder 4"/>
          <p:cNvSpPr>
            <a:spLocks noGrp="1"/>
          </p:cNvSpPr>
          <p:nvPr>
            <p:ph sz="quarter" idx="21"/>
          </p:nvPr>
        </p:nvSpPr>
        <p:spPr>
          <a:xfrm>
            <a:off x="10062594" y="2988187"/>
            <a:ext cx="4116897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6920" y="397039"/>
            <a:ext cx="4416552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66920" y="1554842"/>
            <a:ext cx="4416552" cy="91728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up no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0" cy="27432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1879" y="2975603"/>
            <a:ext cx="3304134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4015557" y="2988187"/>
            <a:ext cx="3331457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4"/>
          <p:cNvSpPr>
            <a:spLocks noGrp="1"/>
          </p:cNvSpPr>
          <p:nvPr>
            <p:ph sz="quarter" idx="21"/>
          </p:nvPr>
        </p:nvSpPr>
        <p:spPr>
          <a:xfrm>
            <a:off x="7607889" y="2988187"/>
            <a:ext cx="3310128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25"/>
          </p:nvPr>
        </p:nvSpPr>
        <p:spPr>
          <a:xfrm>
            <a:off x="11178892" y="2994654"/>
            <a:ext cx="3000599" cy="4339597"/>
          </a:xfrm>
        </p:spPr>
        <p:txBody>
          <a:bodyPr lIns="0" tIns="0" rIns="0" b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5886" y="453189"/>
            <a:ext cx="3310127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5886" y="1610991"/>
            <a:ext cx="3310127" cy="113622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036888" y="453189"/>
            <a:ext cx="3310127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036888" y="1610991"/>
            <a:ext cx="3310127" cy="113622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607890" y="453189"/>
            <a:ext cx="3310127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607890" y="1610991"/>
            <a:ext cx="3310127" cy="113622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178892" y="453189"/>
            <a:ext cx="3000599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178892" y="1610991"/>
            <a:ext cx="3000599" cy="113622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up no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0" cy="2743200"/>
          </a:xfrm>
          <a:prstGeom prst="rect">
            <a:avLst/>
          </a:prstGeom>
          <a:solidFill>
            <a:srgbClr val="00538B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9941" y="2984393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3325090" y="2984393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4"/>
          <p:cNvSpPr>
            <a:spLocks noGrp="1"/>
          </p:cNvSpPr>
          <p:nvPr>
            <p:ph sz="quarter" idx="21"/>
          </p:nvPr>
        </p:nvSpPr>
        <p:spPr>
          <a:xfrm>
            <a:off x="6180239" y="2984393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25"/>
          </p:nvPr>
        </p:nvSpPr>
        <p:spPr>
          <a:xfrm>
            <a:off x="9035388" y="2984393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Content Placeholder 4"/>
          <p:cNvSpPr>
            <a:spLocks noGrp="1"/>
          </p:cNvSpPr>
          <p:nvPr>
            <p:ph sz="quarter" idx="29"/>
          </p:nvPr>
        </p:nvSpPr>
        <p:spPr>
          <a:xfrm>
            <a:off x="11890537" y="2984393"/>
            <a:ext cx="2288954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0798" y="429804"/>
            <a:ext cx="2560319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798" y="1587607"/>
            <a:ext cx="2560319" cy="110012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25947" y="429804"/>
            <a:ext cx="2560319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3325947" y="1587607"/>
            <a:ext cx="2560319" cy="110012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181096" y="429804"/>
            <a:ext cx="2560319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181096" y="1587607"/>
            <a:ext cx="2560319" cy="110012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9036245" y="429804"/>
            <a:ext cx="2560319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9036245" y="1587607"/>
            <a:ext cx="2560319" cy="110012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891394" y="429804"/>
            <a:ext cx="2288097" cy="103100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891394" y="1587607"/>
            <a:ext cx="2288097" cy="110012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0" cy="2743200"/>
          </a:xfrm>
          <a:prstGeom prst="rect">
            <a:avLst/>
          </a:prstGeom>
          <a:solidFill>
            <a:srgbClr val="00A2E0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57202" y="342548"/>
            <a:ext cx="759112" cy="674766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5762" y="2888520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129978"/>
            <a:ext cx="2560320" cy="392539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564645"/>
            <a:ext cx="2560320" cy="1136221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08926" y="342548"/>
            <a:ext cx="759112" cy="674766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3320911" y="2888520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08924" y="1129978"/>
            <a:ext cx="2560320" cy="392539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3308924" y="1564645"/>
            <a:ext cx="2560320" cy="1136221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167500" y="342548"/>
            <a:ext cx="759112" cy="674766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7" name="Content Placeholder 4"/>
          <p:cNvSpPr>
            <a:spLocks noGrp="1"/>
          </p:cNvSpPr>
          <p:nvPr>
            <p:ph sz="quarter" idx="21"/>
          </p:nvPr>
        </p:nvSpPr>
        <p:spPr>
          <a:xfrm>
            <a:off x="6176060" y="2888520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167498" y="1129978"/>
            <a:ext cx="2560320" cy="392539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167498" y="1564645"/>
            <a:ext cx="2560320" cy="1136221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022649" y="342548"/>
            <a:ext cx="759112" cy="674766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25"/>
          </p:nvPr>
        </p:nvSpPr>
        <p:spPr>
          <a:xfrm>
            <a:off x="9031209" y="2888520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22647" y="1129978"/>
            <a:ext cx="2560320" cy="392539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22647" y="1564645"/>
            <a:ext cx="2560320" cy="1136221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1877798" y="342548"/>
            <a:ext cx="759112" cy="674766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6" name="Content Placeholder 4"/>
          <p:cNvSpPr>
            <a:spLocks noGrp="1"/>
          </p:cNvSpPr>
          <p:nvPr>
            <p:ph sz="quarter" idx="29"/>
          </p:nvPr>
        </p:nvSpPr>
        <p:spPr>
          <a:xfrm>
            <a:off x="11886358" y="2888520"/>
            <a:ext cx="2560320" cy="4339597"/>
          </a:xfrm>
        </p:spPr>
        <p:txBody>
          <a:bodyPr lIns="0" rIns="0" numCol="1" spcCol="347472">
            <a:noAutofit/>
          </a:bodyPr>
          <a:lstStyle>
            <a:lvl1pPr>
              <a:lnSpc>
                <a:spcPct val="100000"/>
              </a:lnSpc>
              <a:spcAft>
                <a:spcPts val="200"/>
              </a:spcAft>
              <a:defRPr sz="1800" b="0"/>
            </a:lvl1pPr>
            <a:lvl2pPr>
              <a:lnSpc>
                <a:spcPct val="100000"/>
              </a:lnSpc>
              <a:spcAft>
                <a:spcPts val="200"/>
              </a:spcAft>
              <a:defRPr sz="1800" b="0"/>
            </a:lvl2pPr>
            <a:lvl3pPr>
              <a:lnSpc>
                <a:spcPct val="100000"/>
              </a:lnSpc>
              <a:spcAft>
                <a:spcPts val="200"/>
              </a:spcAft>
              <a:defRPr sz="1800" b="0"/>
            </a:lvl3pPr>
            <a:lvl4pPr>
              <a:lnSpc>
                <a:spcPct val="100000"/>
              </a:lnSpc>
              <a:spcAft>
                <a:spcPts val="200"/>
              </a:spcAft>
              <a:defRPr sz="1800" b="0"/>
            </a:lvl4pPr>
            <a:lvl5pPr>
              <a:lnSpc>
                <a:spcPct val="100000"/>
              </a:lnSpc>
              <a:spcAft>
                <a:spcPts val="200"/>
              </a:spcAft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877796" y="1129978"/>
            <a:ext cx="2560320" cy="392539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877796" y="1564645"/>
            <a:ext cx="2560320" cy="1136221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094" y="795866"/>
            <a:ext cx="12984480" cy="1594855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90057" y="5081570"/>
            <a:ext cx="3880985" cy="2141918"/>
          </a:xfrm>
        </p:spPr>
        <p:txBody>
          <a:bodyPr lIns="0" rIns="0">
            <a:no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0056" y="2735944"/>
            <a:ext cx="3836761" cy="566057"/>
          </a:xfrm>
          <a:solidFill>
            <a:schemeClr val="accent2"/>
          </a:solidFill>
        </p:spPr>
        <p:txBody>
          <a:bodyPr lIns="182880" rIns="182880"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1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90057" y="3355410"/>
            <a:ext cx="3836761" cy="907101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6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0057" y="4315920"/>
            <a:ext cx="3836761" cy="420428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2800" b="0" baseline="0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5"/>
          </p:nvPr>
        </p:nvSpPr>
        <p:spPr>
          <a:xfrm>
            <a:off x="5510436" y="5081570"/>
            <a:ext cx="3880985" cy="2141918"/>
          </a:xfrm>
        </p:spPr>
        <p:txBody>
          <a:bodyPr lIns="0" rIns="0">
            <a:no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510436" y="2735944"/>
            <a:ext cx="3836760" cy="566057"/>
          </a:xfrm>
          <a:solidFill>
            <a:schemeClr val="accent6"/>
          </a:solidFill>
        </p:spPr>
        <p:txBody>
          <a:bodyPr lIns="182880" rIns="182880"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2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510436" y="3355410"/>
            <a:ext cx="3836761" cy="907101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64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510435" y="4315920"/>
            <a:ext cx="3836761" cy="420428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2800" b="0" baseline="0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0026475" y="5098503"/>
            <a:ext cx="3880985" cy="2141918"/>
          </a:xfrm>
        </p:spPr>
        <p:txBody>
          <a:bodyPr lIns="0" rIns="0">
            <a:no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26474" y="2752877"/>
            <a:ext cx="3880985" cy="566057"/>
          </a:xfrm>
          <a:solidFill>
            <a:schemeClr val="accent3"/>
          </a:solidFill>
        </p:spPr>
        <p:txBody>
          <a:bodyPr lIns="182880" rIns="182880"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3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26475" y="3372343"/>
            <a:ext cx="3836761" cy="907101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6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26474" y="4332853"/>
            <a:ext cx="3836761" cy="420428"/>
          </a:xfrm>
          <a:noFill/>
        </p:spPr>
        <p:txBody>
          <a:bodyPr lIns="0" rIns="0" anchor="ctr">
            <a:noAutofit/>
          </a:bodyPr>
          <a:lstStyle>
            <a:lvl1pPr marL="0" indent="0">
              <a:buNone/>
              <a:defRPr sz="2800" b="0" baseline="0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colorTemperature colorTemp="53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487985" y="0"/>
            <a:ext cx="13691506" cy="7772400"/>
          </a:xfrm>
          <a:prstGeom prst="rect">
            <a:avLst/>
          </a:prstGeom>
          <a:solidFill>
            <a:srgbClr val="00A2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56388" y="1078456"/>
            <a:ext cx="6144411" cy="1470976"/>
            <a:chOff x="439911" y="1886916"/>
            <a:chExt cx="4689091" cy="2096705"/>
          </a:xfrm>
          <a:solidFill>
            <a:schemeClr val="bg1"/>
          </a:solidFill>
        </p:grpSpPr>
        <p:sp>
          <p:nvSpPr>
            <p:cNvPr id="24" name="Rectangle 23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310334" y="6413766"/>
            <a:ext cx="4793020" cy="60659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335" y="2694067"/>
            <a:ext cx="6899984" cy="221246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10335" y="5134810"/>
            <a:ext cx="6899984" cy="33631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310335" y="5540179"/>
            <a:ext cx="6899984" cy="511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Title, Department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13335013" y="477255"/>
            <a:ext cx="93968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80" b="1">
                <a:solidFill>
                  <a:schemeClr val="bg1">
                    <a:alpha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icf.com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email">
            <a:alphaModFix amt="6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238" y="4259277"/>
            <a:ext cx="1551940" cy="1253192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488357" y="4906534"/>
            <a:ext cx="3206018" cy="54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ts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0" b="1" spc="-150">
                <a:solidFill>
                  <a:schemeClr val="bg1">
                    <a:alpha val="79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en-US" sz="8000" b="1" spc="-300">
                <a:solidFill>
                  <a:schemeClr val="bg1">
                    <a:alpha val="79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0" b="1" spc="-150">
                <a:solidFill>
                  <a:schemeClr val="bg1">
                    <a:alpha val="79000"/>
                  </a:schemeClr>
                </a:solidFill>
                <a:latin typeface="Arial" charset="0"/>
                <a:ea typeface="Arial" charset="0"/>
                <a:cs typeface="Arial" charset="0"/>
              </a:rPr>
              <a:t>are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block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1" y="0"/>
            <a:ext cx="4571999" cy="8229600"/>
          </a:xfrm>
          <a:prstGeom prst="rect">
            <a:avLst/>
          </a:prstGeom>
          <a:solidFill>
            <a:srgbClr val="00A2E0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394958" y="2133600"/>
            <a:ext cx="8403414" cy="4876800"/>
          </a:xfrm>
        </p:spPr>
        <p:txBody>
          <a:bodyPr numCol="1" spcCol="347472">
            <a:noAutofit/>
          </a:bodyPr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863753"/>
            <a:ext cx="2987041" cy="6502094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94957" y="863752"/>
            <a:ext cx="8403415" cy="96504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800"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7783035" y="1"/>
            <a:ext cx="6878202" cy="168603"/>
            <a:chOff x="7697975" y="1"/>
            <a:chExt cx="6878202" cy="168603"/>
          </a:xfrm>
        </p:grpSpPr>
        <p:sp>
          <p:nvSpPr>
            <p:cNvPr id="11" name="Rectangle 10"/>
            <p:cNvSpPr/>
            <p:nvPr userDrawn="1"/>
          </p:nvSpPr>
          <p:spPr>
            <a:xfrm rot="16200000">
              <a:off x="7706083" y="-8107"/>
              <a:ext cx="168601" cy="184818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3" name="Rectangle 12"/>
            <p:cNvSpPr/>
            <p:nvPr userDrawn="1"/>
          </p:nvSpPr>
          <p:spPr>
            <a:xfrm rot="16200000">
              <a:off x="8089937" y="-59288"/>
              <a:ext cx="168601" cy="287180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4" name="Rectangle 13"/>
            <p:cNvSpPr/>
            <p:nvPr userDrawn="1"/>
          </p:nvSpPr>
          <p:spPr>
            <a:xfrm rot="16200000">
              <a:off x="8405052" y="35042"/>
              <a:ext cx="168601" cy="98520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5" name="Rectangle 14"/>
            <p:cNvSpPr/>
            <p:nvPr userDrawn="1"/>
          </p:nvSpPr>
          <p:spPr>
            <a:xfrm rot="16200000">
              <a:off x="8675424" y="-43401"/>
              <a:ext cx="168276" cy="255081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6" name="Rectangle 15"/>
            <p:cNvSpPr/>
            <p:nvPr userDrawn="1"/>
          </p:nvSpPr>
          <p:spPr>
            <a:xfrm rot="16200000">
              <a:off x="9061047" y="3594"/>
              <a:ext cx="168601" cy="16141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7" name="Rectangle 16"/>
            <p:cNvSpPr/>
            <p:nvPr userDrawn="1"/>
          </p:nvSpPr>
          <p:spPr>
            <a:xfrm rot="16200000">
              <a:off x="9416817" y="-55473"/>
              <a:ext cx="168601" cy="27955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8" name="Rectangle 17"/>
            <p:cNvSpPr/>
            <p:nvPr userDrawn="1"/>
          </p:nvSpPr>
          <p:spPr>
            <a:xfrm rot="16200000">
              <a:off x="9773100" y="23284"/>
              <a:ext cx="168601" cy="122037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9" name="Rectangle 18"/>
            <p:cNvSpPr/>
            <p:nvPr userDrawn="1"/>
          </p:nvSpPr>
          <p:spPr>
            <a:xfrm rot="16200000">
              <a:off x="9998103" y="14152"/>
              <a:ext cx="168276" cy="139974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0" name="Rectangle 19"/>
            <p:cNvSpPr/>
            <p:nvPr userDrawn="1"/>
          </p:nvSpPr>
          <p:spPr>
            <a:xfrm rot="16200000">
              <a:off x="10210755" y="34879"/>
              <a:ext cx="168276" cy="98520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1" name="Rectangle 20"/>
            <p:cNvSpPr/>
            <p:nvPr userDrawn="1"/>
          </p:nvSpPr>
          <p:spPr>
            <a:xfrm rot="16200000">
              <a:off x="10498009" y="27697"/>
              <a:ext cx="168601" cy="11321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2" name="Rectangle 21"/>
            <p:cNvSpPr/>
            <p:nvPr userDrawn="1"/>
          </p:nvSpPr>
          <p:spPr>
            <a:xfrm rot="16200000">
              <a:off x="10882586" y="-88184"/>
              <a:ext cx="168601" cy="344973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3" name="Rectangle 22"/>
            <p:cNvSpPr/>
            <p:nvPr userDrawn="1"/>
          </p:nvSpPr>
          <p:spPr>
            <a:xfrm rot="16200000">
              <a:off x="11371480" y="-65278"/>
              <a:ext cx="168601" cy="299162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4" name="Rectangle 23"/>
            <p:cNvSpPr/>
            <p:nvPr userDrawn="1"/>
          </p:nvSpPr>
          <p:spPr>
            <a:xfrm rot="16200000">
              <a:off x="11643648" y="35042"/>
              <a:ext cx="168602" cy="98520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5" name="Rectangle 24"/>
            <p:cNvSpPr/>
            <p:nvPr userDrawn="1"/>
          </p:nvSpPr>
          <p:spPr>
            <a:xfrm rot="16200000">
              <a:off x="11808048" y="14655"/>
              <a:ext cx="168276" cy="13897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6" name="Rectangle 25"/>
            <p:cNvSpPr/>
            <p:nvPr userDrawn="1"/>
          </p:nvSpPr>
          <p:spPr>
            <a:xfrm rot="16200000">
              <a:off x="12147416" y="35042"/>
              <a:ext cx="168602" cy="98520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7" name="Rectangle 26"/>
            <p:cNvSpPr/>
            <p:nvPr userDrawn="1"/>
          </p:nvSpPr>
          <p:spPr>
            <a:xfrm rot="16200000">
              <a:off x="12485994" y="-48623"/>
              <a:ext cx="168602" cy="26585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8" name="Rectangle 27"/>
            <p:cNvSpPr/>
            <p:nvPr userDrawn="1"/>
          </p:nvSpPr>
          <p:spPr>
            <a:xfrm rot="16200000">
              <a:off x="12939130" y="-32867"/>
              <a:ext cx="168601" cy="23433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9" name="Rectangle 28"/>
            <p:cNvSpPr/>
            <p:nvPr userDrawn="1"/>
          </p:nvSpPr>
          <p:spPr>
            <a:xfrm rot="16200000">
              <a:off x="13319809" y="35042"/>
              <a:ext cx="168601" cy="98520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0" name="Rectangle 29"/>
            <p:cNvSpPr/>
            <p:nvPr userDrawn="1"/>
          </p:nvSpPr>
          <p:spPr>
            <a:xfrm rot="16200000">
              <a:off x="13574442" y="29732"/>
              <a:ext cx="168601" cy="109140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1" name="Rectangle 30"/>
            <p:cNvSpPr/>
            <p:nvPr userDrawn="1"/>
          </p:nvSpPr>
          <p:spPr>
            <a:xfrm rot="16200000">
              <a:off x="13934574" y="-32376"/>
              <a:ext cx="168601" cy="233357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2" name="Rectangle 31"/>
            <p:cNvSpPr/>
            <p:nvPr userDrawn="1"/>
          </p:nvSpPr>
          <p:spPr>
            <a:xfrm rot="16200000">
              <a:off x="14351225" y="-56349"/>
              <a:ext cx="168601" cy="281302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</p:grpSp>
      <p:sp>
        <p:nvSpPr>
          <p:cNvPr id="3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Title +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415747" y="1424763"/>
            <a:ext cx="4834150" cy="6358270"/>
          </a:xfrm>
        </p:spPr>
        <p:txBody>
          <a:bodyPr numCol="1" spcCol="347472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5613991" cy="19138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92788" cy="8229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813105"/>
            <a:ext cx="3444241" cy="6523359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15747" y="355905"/>
            <a:ext cx="4934270" cy="9144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01930" indent="0">
              <a:buNone/>
              <a:defRPr/>
            </a:lvl2pPr>
            <a:lvl3pPr marL="480060" indent="0">
              <a:buNone/>
              <a:defRPr/>
            </a:lvl3pPr>
            <a:lvl4pPr marL="691516" indent="0">
              <a:buNone/>
              <a:defRPr/>
            </a:lvl4pPr>
            <a:lvl5pPr marL="8896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972800" y="0"/>
            <a:ext cx="3661851" cy="8229600"/>
          </a:xfrm>
          <a:prstGeom prst="rect">
            <a:avLst/>
          </a:prstGeom>
          <a:solidFill>
            <a:srgbClr val="D8E0E3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b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4630400" cy="40907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994149" y="877888"/>
            <a:ext cx="4476083" cy="640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4529470"/>
            <a:ext cx="9764286" cy="278573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 rot="16200000">
            <a:off x="6415030" y="-2338705"/>
            <a:ext cx="113959" cy="12944026"/>
            <a:chOff x="10871191" y="50800"/>
            <a:chExt cx="1320810" cy="6789336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871200" y="50800"/>
              <a:ext cx="1320800" cy="8576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871200" y="205179"/>
              <a:ext cx="1320800" cy="133268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0871199" y="395185"/>
              <a:ext cx="132080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0873743" y="484251"/>
              <a:ext cx="1318258" cy="118372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71199" y="685010"/>
              <a:ext cx="1320802" cy="7490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0871199" y="822697"/>
              <a:ext cx="1320802" cy="12972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71199" y="1024580"/>
              <a:ext cx="1320802" cy="5663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73743" y="1124757"/>
              <a:ext cx="1318258" cy="64956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73743" y="1233058"/>
              <a:ext cx="1318258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0871197" y="1363027"/>
              <a:ext cx="1320799" cy="525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0871197" y="1487717"/>
              <a:ext cx="1320802" cy="16008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0871194" y="1725221"/>
              <a:ext cx="1320804" cy="13882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0871194" y="1898077"/>
              <a:ext cx="1320807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0873743" y="1964907"/>
              <a:ext cx="1318258" cy="6449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0871194" y="2131854"/>
              <a:ext cx="1320807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871194" y="2250148"/>
              <a:ext cx="1320807" cy="12337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0871195" y="2467741"/>
              <a:ext cx="1320806" cy="10874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0871195" y="2675911"/>
              <a:ext cx="1320806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0871195" y="2791611"/>
              <a:ext cx="1320806" cy="50647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871195" y="2929911"/>
              <a:ext cx="1320806" cy="108291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871195" y="3112136"/>
              <a:ext cx="1320806" cy="13054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0871195" y="3353183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2" name="Rectangle 31"/>
            <p:cNvSpPr/>
            <p:nvPr userDrawn="1"/>
          </p:nvSpPr>
          <p:spPr>
            <a:xfrm flipV="1">
              <a:off x="10871195" y="3482170"/>
              <a:ext cx="1320806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0873735" y="3603376"/>
              <a:ext cx="1318263" cy="14198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10871195" y="3834539"/>
              <a:ext cx="1320806" cy="69170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71195" y="3948096"/>
              <a:ext cx="1320806" cy="933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0871195" y="4121179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0871194" y="4198524"/>
              <a:ext cx="1320807" cy="11245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71194" y="4345006"/>
              <a:ext cx="1320804" cy="14320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0871194" y="4567954"/>
              <a:ext cx="1320807" cy="7531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71193" y="4706046"/>
              <a:ext cx="1320808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0871194" y="4789199"/>
              <a:ext cx="1320807" cy="65623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2" name="Rectangle 41"/>
            <p:cNvSpPr/>
            <p:nvPr userDrawn="1"/>
          </p:nvSpPr>
          <p:spPr>
            <a:xfrm flipV="1">
              <a:off x="10871191" y="4934568"/>
              <a:ext cx="1320804" cy="50823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10873740" y="5014315"/>
              <a:ext cx="1318258" cy="152493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10871191" y="5202387"/>
              <a:ext cx="1320810" cy="5998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0871200" y="5521910"/>
              <a:ext cx="1320800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1121081" y="5603971"/>
              <a:ext cx="1070918" cy="170753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0871191" y="5837507"/>
              <a:ext cx="1320810" cy="8492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10871191" y="5351430"/>
              <a:ext cx="1320807" cy="8525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0948086" y="6009918"/>
              <a:ext cx="124391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0" name="Rectangle 49"/>
            <p:cNvSpPr/>
            <p:nvPr userDrawn="1"/>
          </p:nvSpPr>
          <p:spPr>
            <a:xfrm flipV="1">
              <a:off x="11186984" y="6186816"/>
              <a:ext cx="1005015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1335265" y="6316718"/>
              <a:ext cx="856736" cy="120742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1458832" y="6485760"/>
              <a:ext cx="733168" cy="11165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1598876" y="6635685"/>
              <a:ext cx="59312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1664778" y="6794417"/>
              <a:ext cx="52722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</p:grpSp>
      <p:sp>
        <p:nvSpPr>
          <p:cNvPr id="55" name="Rectangle 54"/>
          <p:cNvSpPr/>
          <p:nvPr userDrawn="1"/>
        </p:nvSpPr>
        <p:spPr>
          <a:xfrm>
            <a:off x="0" y="0"/>
            <a:ext cx="14630400" cy="4497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4630400" cy="40763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insert picture	</a:t>
            </a:r>
          </a:p>
        </p:txBody>
      </p:sp>
      <p:sp>
        <p:nvSpPr>
          <p:cNvPr id="5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Text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 rot="16200000">
            <a:off x="6415030" y="-2300233"/>
            <a:ext cx="113959" cy="12944026"/>
            <a:chOff x="10871191" y="50800"/>
            <a:chExt cx="1320810" cy="6789336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871200" y="50800"/>
              <a:ext cx="1320800" cy="8576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871200" y="205179"/>
              <a:ext cx="1320800" cy="133268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0871199" y="395185"/>
              <a:ext cx="132080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0873743" y="484251"/>
              <a:ext cx="1318258" cy="118372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71199" y="685010"/>
              <a:ext cx="1320802" cy="7490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0871199" y="822697"/>
              <a:ext cx="1320802" cy="12972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71199" y="1024580"/>
              <a:ext cx="1320802" cy="5663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73743" y="1124757"/>
              <a:ext cx="1318258" cy="64956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73743" y="1233058"/>
              <a:ext cx="1318258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0871197" y="1363027"/>
              <a:ext cx="1320799" cy="525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0871197" y="1487717"/>
              <a:ext cx="1320802" cy="16008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0871194" y="1725221"/>
              <a:ext cx="1320804" cy="13882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0871194" y="1898077"/>
              <a:ext cx="1320807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0873743" y="1964907"/>
              <a:ext cx="1318258" cy="6449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0871194" y="2131854"/>
              <a:ext cx="1320807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871194" y="2250148"/>
              <a:ext cx="1320807" cy="12337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0871195" y="2467741"/>
              <a:ext cx="1320806" cy="10874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0871195" y="2675911"/>
              <a:ext cx="1320806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0871195" y="2791611"/>
              <a:ext cx="1320806" cy="50647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871195" y="2929911"/>
              <a:ext cx="1320806" cy="108291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871195" y="3112136"/>
              <a:ext cx="1320806" cy="13054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0871195" y="3353183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2" name="Rectangle 31"/>
            <p:cNvSpPr/>
            <p:nvPr userDrawn="1"/>
          </p:nvSpPr>
          <p:spPr>
            <a:xfrm flipV="1">
              <a:off x="10871195" y="3482170"/>
              <a:ext cx="1320806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0873735" y="3603376"/>
              <a:ext cx="1318263" cy="14198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10871195" y="3834539"/>
              <a:ext cx="1320806" cy="69170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71195" y="3948096"/>
              <a:ext cx="1320806" cy="933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0871195" y="4121179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0871194" y="4198524"/>
              <a:ext cx="1320807" cy="11245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71194" y="4345006"/>
              <a:ext cx="1320804" cy="14320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0871194" y="4567954"/>
              <a:ext cx="1320807" cy="7531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71193" y="4706046"/>
              <a:ext cx="1320808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0871194" y="4789199"/>
              <a:ext cx="1320807" cy="65623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2" name="Rectangle 41"/>
            <p:cNvSpPr/>
            <p:nvPr userDrawn="1"/>
          </p:nvSpPr>
          <p:spPr>
            <a:xfrm flipV="1">
              <a:off x="10871191" y="4934568"/>
              <a:ext cx="1320804" cy="50823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10873740" y="5014315"/>
              <a:ext cx="1318258" cy="152493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10871191" y="5202387"/>
              <a:ext cx="1320810" cy="5998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0871200" y="5521910"/>
              <a:ext cx="1320800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1121081" y="5603971"/>
              <a:ext cx="1070918" cy="170753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0871191" y="5837507"/>
              <a:ext cx="1320810" cy="8492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10871191" y="5351430"/>
              <a:ext cx="1320807" cy="8525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0948086" y="6009918"/>
              <a:ext cx="124391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0" name="Rectangle 49"/>
            <p:cNvSpPr/>
            <p:nvPr userDrawn="1"/>
          </p:nvSpPr>
          <p:spPr>
            <a:xfrm flipV="1">
              <a:off x="11186984" y="6186816"/>
              <a:ext cx="1005015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1335265" y="6316718"/>
              <a:ext cx="856736" cy="120742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1458832" y="6485760"/>
              <a:ext cx="733168" cy="11165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1598876" y="6635685"/>
              <a:ext cx="59312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1664778" y="6794417"/>
              <a:ext cx="52722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</p:grpSp>
      <p:sp>
        <p:nvSpPr>
          <p:cNvPr id="55" name="Rectangle 54"/>
          <p:cNvSpPr/>
          <p:nvPr userDrawn="1"/>
        </p:nvSpPr>
        <p:spPr>
          <a:xfrm>
            <a:off x="0" y="0"/>
            <a:ext cx="14630400" cy="44970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4630400" cy="411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insert picture	</a:t>
            </a:r>
          </a:p>
        </p:txBody>
      </p:sp>
      <p:sp>
        <p:nvSpPr>
          <p:cNvPr id="61" name="Content Placeholder 4"/>
          <p:cNvSpPr>
            <a:spLocks noGrp="1"/>
          </p:cNvSpPr>
          <p:nvPr>
            <p:ph sz="quarter" idx="12"/>
          </p:nvPr>
        </p:nvSpPr>
        <p:spPr>
          <a:xfrm>
            <a:off x="5489088" y="4949915"/>
            <a:ext cx="8684112" cy="2289086"/>
          </a:xfrm>
        </p:spPr>
        <p:txBody>
          <a:bodyPr numCol="2" spcCol="347472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822960" y="4949915"/>
            <a:ext cx="4181871" cy="1922611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solidFill>
          <a:srgbClr val="D8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914400" y="1900990"/>
            <a:ext cx="12701337" cy="3104148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tabLst>
                <a:tab pos="3017838" algn="l"/>
              </a:tabLst>
              <a:defRPr sz="6400">
                <a:solidFill>
                  <a:srgbClr val="76859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5347336"/>
            <a:ext cx="12851302" cy="1192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 b="0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4630400" cy="7078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8079971" y="2"/>
            <a:ext cx="6590330" cy="7078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"/>
            <a:ext cx="6579326" cy="707898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38150"/>
            <a:ext cx="12984480" cy="14414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4"/>
            <a:ext cx="12984480" cy="5118845"/>
          </a:xfrm>
        </p:spPr>
        <p:txBody>
          <a:bodyPr/>
          <a:lstStyle>
            <a:lvl2pPr>
              <a:defRPr baseline="0">
                <a:latin typeface="+mj-lt"/>
              </a:defRPr>
            </a:lvl2pPr>
            <a:lvl3pPr>
              <a:defRPr baseline="0"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986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Quote 1Dk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4630401" cy="822960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471879" y="0"/>
            <a:ext cx="13703418" cy="7772400"/>
          </a:xfrm>
          <a:prstGeom prst="rect">
            <a:avLst/>
          </a:prstGeom>
          <a:solidFill>
            <a:srgbClr val="00A2E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4682723" y="0"/>
            <a:ext cx="6348614" cy="806933"/>
            <a:chOff x="439911" y="1886916"/>
            <a:chExt cx="4689091" cy="2096705"/>
          </a:xfrm>
          <a:solidFill>
            <a:schemeClr val="bg1">
              <a:alpha val="80000"/>
            </a:schemeClr>
          </a:solidFill>
        </p:grpSpPr>
        <p:sp>
          <p:nvSpPr>
            <p:cNvPr id="35" name="Rectangle 34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088883" y="4002990"/>
            <a:ext cx="4639700" cy="1514235"/>
            <a:chOff x="646279" y="4426911"/>
            <a:chExt cx="4639700" cy="1514235"/>
          </a:xfrm>
        </p:grpSpPr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104" y="4426911"/>
              <a:ext cx="1848875" cy="1488118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 userDrawn="1"/>
          </p:nvSpPr>
          <p:spPr>
            <a:xfrm>
              <a:off x="646279" y="5025428"/>
              <a:ext cx="2790825" cy="91571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we</a:t>
              </a:r>
              <a:r>
                <a:rPr lang="en-US" sz="4800" b="0">
                  <a:solidFill>
                    <a:schemeClr val="bg1">
                      <a:alpha val="80000"/>
                    </a:schemeClr>
                  </a:solidFill>
                </a:rPr>
                <a:t> </a:t>
              </a: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are</a:t>
              </a:r>
            </a:p>
          </p:txBody>
        </p:sp>
      </p:grpSp>
      <p:sp>
        <p:nvSpPr>
          <p:cNvPr id="16" name="Text Placeholder 2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922070" y="1247205"/>
            <a:ext cx="6856622" cy="5983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marR="0" indent="0" algn="r" defTabSz="54864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360"/>
              </a:spcAft>
              <a:buClrTx/>
              <a:buSzTx/>
              <a:buFont typeface="Wingdings" charset="2"/>
              <a:buNone/>
              <a:tabLst/>
              <a:defRPr sz="4400" b="1" baseline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Text or quote text with photo place holder 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4630401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71879" y="0"/>
            <a:ext cx="13703418" cy="7772400"/>
          </a:xfrm>
          <a:prstGeom prst="rect">
            <a:avLst/>
          </a:prstGeom>
          <a:solidFill>
            <a:srgbClr val="00AFA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82723" y="0"/>
            <a:ext cx="6348614" cy="806933"/>
            <a:chOff x="439911" y="1886916"/>
            <a:chExt cx="4689091" cy="2096705"/>
          </a:xfrm>
          <a:solidFill>
            <a:schemeClr val="bg1">
              <a:alpha val="80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9088883" y="4002990"/>
            <a:ext cx="4639700" cy="1514235"/>
            <a:chOff x="646279" y="4426911"/>
            <a:chExt cx="4639700" cy="151423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104" y="4426911"/>
              <a:ext cx="1848875" cy="148811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646279" y="5025428"/>
              <a:ext cx="2790825" cy="91571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we</a:t>
              </a:r>
              <a:r>
                <a:rPr lang="en-US" sz="4800" b="0">
                  <a:solidFill>
                    <a:schemeClr val="bg1">
                      <a:alpha val="80000"/>
                    </a:schemeClr>
                  </a:solidFill>
                </a:rPr>
                <a:t> </a:t>
              </a: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are</a:t>
              </a:r>
            </a:p>
          </p:txBody>
        </p:sp>
      </p:grpSp>
      <p:sp>
        <p:nvSpPr>
          <p:cNvPr id="18" name="Text Placeholder 2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922070" y="1247205"/>
            <a:ext cx="6856622" cy="5983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marR="0" indent="0" algn="r" defTabSz="54864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360"/>
              </a:spcAft>
              <a:buClrTx/>
              <a:buSzTx/>
              <a:buFont typeface="Wingdings" charset="2"/>
              <a:buNone/>
              <a:tabLst/>
              <a:defRPr sz="4400" b="1" baseline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Text or quote text with photo place holder </a:t>
            </a:r>
          </a:p>
        </p:txBody>
      </p:sp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Quot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4630401" cy="822960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471879" y="-2"/>
            <a:ext cx="13703418" cy="7772402"/>
          </a:xfrm>
          <a:prstGeom prst="rect">
            <a:avLst/>
          </a:prstGeom>
          <a:solidFill>
            <a:srgbClr val="00538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682723" y="0"/>
            <a:ext cx="6348614" cy="806933"/>
            <a:chOff x="439911" y="1886916"/>
            <a:chExt cx="4689091" cy="2096705"/>
          </a:xfrm>
          <a:solidFill>
            <a:schemeClr val="bg1">
              <a:alpha val="80000"/>
            </a:schemeClr>
          </a:solidFill>
        </p:grpSpPr>
        <p:sp>
          <p:nvSpPr>
            <p:cNvPr id="23" name="Rectangle 22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9088883" y="4002990"/>
            <a:ext cx="4639700" cy="1514235"/>
            <a:chOff x="646279" y="4426911"/>
            <a:chExt cx="4639700" cy="1514235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104" y="4426911"/>
              <a:ext cx="1848875" cy="14881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646279" y="5025428"/>
              <a:ext cx="2790825" cy="91571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we</a:t>
              </a:r>
              <a:r>
                <a:rPr lang="en-US" sz="4800" b="0">
                  <a:solidFill>
                    <a:schemeClr val="bg1">
                      <a:alpha val="80000"/>
                    </a:schemeClr>
                  </a:solidFill>
                </a:rPr>
                <a:t> </a:t>
              </a: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are</a:t>
              </a:r>
            </a:p>
          </p:txBody>
        </p:sp>
      </p:grpSp>
      <p:sp>
        <p:nvSpPr>
          <p:cNvPr id="24" name="Text Placeholder 2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922070" y="1247205"/>
            <a:ext cx="6856622" cy="5983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marR="0" indent="0" algn="r" defTabSz="54864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360"/>
              </a:spcAft>
              <a:buClrTx/>
              <a:buSzTx/>
              <a:buFont typeface="Wingdings" charset="2"/>
              <a:buNone/>
              <a:tabLst/>
              <a:defRPr sz="4400" b="1" baseline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Text or quote text with photo place holder 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Quote 1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4630401" cy="822960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471879" y="0"/>
            <a:ext cx="13703418" cy="7772400"/>
          </a:xfrm>
          <a:prstGeom prst="rect">
            <a:avLst/>
          </a:prstGeom>
          <a:solidFill>
            <a:srgbClr val="EB095F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682723" y="0"/>
            <a:ext cx="6348614" cy="806933"/>
            <a:chOff x="439911" y="1886916"/>
            <a:chExt cx="4689091" cy="2096705"/>
          </a:xfrm>
          <a:solidFill>
            <a:schemeClr val="bg1">
              <a:alpha val="80000"/>
            </a:schemeClr>
          </a:solidFill>
        </p:grpSpPr>
        <p:sp>
          <p:nvSpPr>
            <p:cNvPr id="23" name="Rectangle 22"/>
            <p:cNvSpPr/>
            <p:nvPr userDrawn="1"/>
          </p:nvSpPr>
          <p:spPr>
            <a:xfrm rot="16200000">
              <a:off x="1712843" y="2809480"/>
              <a:ext cx="2081391" cy="244322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 rot="16200000">
              <a:off x="799772" y="2739121"/>
              <a:ext cx="2081394" cy="385039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 rot="16200000">
              <a:off x="-401062" y="2739180"/>
              <a:ext cx="2085414" cy="40346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2112483" y="2795214"/>
              <a:ext cx="2085407" cy="276865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2897089" y="2836259"/>
              <a:ext cx="2085412" cy="19477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3775666" y="2849376"/>
              <a:ext cx="2081394" cy="164528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4041119" y="2884452"/>
              <a:ext cx="2085419" cy="90347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9088883" y="4002990"/>
            <a:ext cx="4639700" cy="1514235"/>
            <a:chOff x="646279" y="4426911"/>
            <a:chExt cx="4639700" cy="1514235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104" y="4426911"/>
              <a:ext cx="1848875" cy="148811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 userDrawn="1"/>
          </p:nvSpPr>
          <p:spPr>
            <a:xfrm>
              <a:off x="646279" y="5025428"/>
              <a:ext cx="2790825" cy="91571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we</a:t>
              </a:r>
              <a:r>
                <a:rPr lang="en-US" sz="4800" b="0">
                  <a:solidFill>
                    <a:schemeClr val="bg1">
                      <a:alpha val="80000"/>
                    </a:schemeClr>
                  </a:solidFill>
                </a:rPr>
                <a:t> </a:t>
              </a:r>
              <a:r>
                <a:rPr lang="en-US" sz="7200" b="0">
                  <a:solidFill>
                    <a:schemeClr val="bg1">
                      <a:alpha val="80000"/>
                    </a:schemeClr>
                  </a:solidFill>
                </a:rPr>
                <a:t>are</a:t>
              </a:r>
            </a:p>
          </p:txBody>
        </p:sp>
      </p:grpSp>
      <p:sp>
        <p:nvSpPr>
          <p:cNvPr id="33" name="Text Placeholder 2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922070" y="1247205"/>
            <a:ext cx="6856622" cy="5983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marR="0" indent="0" algn="r" defTabSz="54864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360"/>
              </a:spcAft>
              <a:buClrTx/>
              <a:buSzTx/>
              <a:buFont typeface="Wingdings" charset="2"/>
              <a:buNone/>
              <a:tabLst/>
              <a:defRPr sz="4400" b="1" baseline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Text or quote text with photo place holder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38150"/>
            <a:ext cx="12984480" cy="144142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4"/>
            <a:ext cx="12984480" cy="5118845"/>
          </a:xfrm>
        </p:spPr>
        <p:txBody>
          <a:bodyPr>
            <a:noAutofit/>
          </a:bodyPr>
          <a:lstStyle>
            <a:lvl1pPr marL="0" indent="0">
              <a:buNone/>
              <a:defRPr sz="2800" b="0" baseline="0"/>
            </a:lvl1pPr>
            <a:lvl2pPr marL="201930" indent="0">
              <a:buNone/>
              <a:defRPr sz="2000" baseline="0">
                <a:latin typeface="+mj-lt"/>
              </a:defRPr>
            </a:lvl2pPr>
            <a:lvl3pPr marL="480060" indent="0">
              <a:buNone/>
              <a:defRPr sz="2000" baseline="0">
                <a:latin typeface="+mj-lt"/>
              </a:defRPr>
            </a:lvl3pPr>
            <a:lvl4pPr marL="691516" indent="0">
              <a:buNone/>
              <a:defRPr sz="2200"/>
            </a:lvl4pPr>
            <a:lvl5pPr marL="889636" indent="0"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38150"/>
            <a:ext cx="12984480" cy="14414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4"/>
            <a:ext cx="12984480" cy="5118845"/>
          </a:xfrm>
        </p:spPr>
        <p:txBody>
          <a:bodyPr numCol="2" spcCol="457200">
            <a:noAutofit/>
          </a:bodyPr>
          <a:lstStyle>
            <a:lvl1pPr marL="0" indent="0">
              <a:buNone/>
              <a:defRPr sz="2800" b="0" baseline="0"/>
            </a:lvl1pPr>
            <a:lvl2pPr marL="201930" indent="0">
              <a:buNone/>
              <a:defRPr sz="2000" baseline="0">
                <a:latin typeface="+mj-lt"/>
              </a:defRPr>
            </a:lvl2pPr>
            <a:lvl3pPr marL="480060" indent="0">
              <a:buNone/>
              <a:defRPr sz="2000" baseline="0">
                <a:latin typeface="+mj-lt"/>
              </a:defRPr>
            </a:lvl3pPr>
            <a:lvl4pPr marL="691516" indent="0">
              <a:buNone/>
              <a:defRPr sz="2200"/>
            </a:lvl4pPr>
            <a:lvl5pPr marL="889636" indent="0"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481832"/>
            <a:ext cx="12806792" cy="13580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5"/>
            <a:ext cx="12985115" cy="5073650"/>
          </a:xfrm>
        </p:spPr>
        <p:txBody>
          <a:bodyPr numCol="2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2row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4" y="481832"/>
            <a:ext cx="12806792" cy="13580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822324" y="4736892"/>
            <a:ext cx="12985115" cy="2380713"/>
          </a:xfrm>
        </p:spPr>
        <p:txBody>
          <a:bodyPr numCol="2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4"/>
            <a:ext cx="12985115" cy="2378143"/>
          </a:xfrm>
        </p:spPr>
        <p:txBody>
          <a:bodyPr numCol="2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481832"/>
            <a:ext cx="12806792" cy="13580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22325" y="2043955"/>
            <a:ext cx="6241863" cy="5073650"/>
          </a:xfrm>
        </p:spPr>
        <p:txBody>
          <a:bodyPr numCol="1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554408" y="2043955"/>
            <a:ext cx="6253032" cy="5073650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 txBox="1">
            <a:spLocks/>
          </p:cNvSpPr>
          <p:nvPr userDrawn="1"/>
        </p:nvSpPr>
        <p:spPr>
          <a:xfrm>
            <a:off x="1164330" y="7623362"/>
            <a:ext cx="4554137" cy="3585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768591"/>
                </a:solidFill>
              </a:rPr>
              <a:t>ICF proprietary and confidential. Do not copy, distribute, or disclose.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7493698"/>
            <a:ext cx="729378" cy="583502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913402" y="481832"/>
            <a:ext cx="12806792" cy="1358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8594" y="2068100"/>
            <a:ext cx="12801600" cy="5247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 rot="16200000">
            <a:off x="7230900" y="-7230898"/>
            <a:ext cx="168602" cy="14630401"/>
            <a:chOff x="10871191" y="50800"/>
            <a:chExt cx="1320810" cy="6789336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871200" y="50800"/>
              <a:ext cx="1320800" cy="8576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0871200" y="205179"/>
              <a:ext cx="1320800" cy="133268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0871199" y="395185"/>
              <a:ext cx="132080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0873743" y="484251"/>
              <a:ext cx="1318258" cy="118372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71199" y="685010"/>
              <a:ext cx="1320802" cy="7490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0871199" y="822697"/>
              <a:ext cx="1320802" cy="12972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71199" y="1024580"/>
              <a:ext cx="1320802" cy="5663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73743" y="1124757"/>
              <a:ext cx="1318258" cy="64956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73743" y="1233058"/>
              <a:ext cx="1318258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0871197" y="1363027"/>
              <a:ext cx="1320799" cy="525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0871197" y="1487717"/>
              <a:ext cx="1320802" cy="160087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0871194" y="1725221"/>
              <a:ext cx="1320804" cy="13882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0871194" y="1898077"/>
              <a:ext cx="1320807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0873743" y="1964907"/>
              <a:ext cx="1318258" cy="6449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0871194" y="2131854"/>
              <a:ext cx="1320807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871194" y="2250148"/>
              <a:ext cx="1320807" cy="12337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0871195" y="2467741"/>
              <a:ext cx="1320806" cy="10874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0871195" y="2675911"/>
              <a:ext cx="1320806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0871195" y="2791611"/>
              <a:ext cx="1320806" cy="50647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871195" y="2929911"/>
              <a:ext cx="1320806" cy="108291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871195" y="3112136"/>
              <a:ext cx="1320806" cy="130540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0871195" y="3353183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2" name="Rectangle 31"/>
            <p:cNvSpPr/>
            <p:nvPr userDrawn="1"/>
          </p:nvSpPr>
          <p:spPr>
            <a:xfrm flipV="1">
              <a:off x="10871195" y="3482170"/>
              <a:ext cx="1320806" cy="45719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0873735" y="3603376"/>
              <a:ext cx="1318263" cy="14198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10871195" y="3834539"/>
              <a:ext cx="1320806" cy="69170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71195" y="3948096"/>
              <a:ext cx="1320806" cy="9333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0871195" y="4121179"/>
              <a:ext cx="1320806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0871194" y="4198524"/>
              <a:ext cx="1320807" cy="11245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71194" y="4345006"/>
              <a:ext cx="1320804" cy="143201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0871194" y="4567954"/>
              <a:ext cx="1320807" cy="7531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71193" y="4706046"/>
              <a:ext cx="1320808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0871194" y="4789199"/>
              <a:ext cx="1320807" cy="65623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2" name="Rectangle 41"/>
            <p:cNvSpPr/>
            <p:nvPr userDrawn="1"/>
          </p:nvSpPr>
          <p:spPr>
            <a:xfrm flipV="1">
              <a:off x="10871191" y="4934568"/>
              <a:ext cx="1320804" cy="50823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10873740" y="5014315"/>
              <a:ext cx="1318258" cy="152493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10871191" y="5202387"/>
              <a:ext cx="1320810" cy="59980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0871200" y="5521910"/>
              <a:ext cx="1320800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1121081" y="5603971"/>
              <a:ext cx="1070918" cy="170753"/>
            </a:xfrm>
            <a:prstGeom prst="rect">
              <a:avLst/>
            </a:prstGeom>
            <a:solidFill>
              <a:schemeClr val="tx1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0871191" y="5837507"/>
              <a:ext cx="1320810" cy="84922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10871191" y="5351430"/>
              <a:ext cx="1320807" cy="8525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0948086" y="6009918"/>
              <a:ext cx="124391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0" name="Rectangle 49"/>
            <p:cNvSpPr/>
            <p:nvPr userDrawn="1"/>
          </p:nvSpPr>
          <p:spPr>
            <a:xfrm flipV="1">
              <a:off x="11186984" y="6186816"/>
              <a:ext cx="1005015" cy="45719"/>
            </a:xfrm>
            <a:prstGeom prst="rect">
              <a:avLst/>
            </a:prstGeom>
            <a:solidFill>
              <a:schemeClr val="accent5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1335265" y="6316718"/>
              <a:ext cx="856736" cy="120742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1458832" y="6485760"/>
              <a:ext cx="733168" cy="111658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1598876" y="6635685"/>
              <a:ext cx="593123" cy="120465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1664778" y="6794417"/>
              <a:ext cx="527222" cy="45719"/>
            </a:xfrm>
            <a:prstGeom prst="rect">
              <a:avLst/>
            </a:prstGeom>
            <a:solidFill>
              <a:schemeClr val="accent6"/>
            </a:solidFill>
            <a:ln w="1270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92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18AE-5831-5845-B137-5B56E03179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06198" y="7623362"/>
            <a:ext cx="6428337" cy="35858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2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814" r:id="rId5"/>
    <p:sldLayoutId id="2147483815" r:id="rId6"/>
    <p:sldLayoutId id="2147483768" r:id="rId7"/>
    <p:sldLayoutId id="2147483780" r:id="rId8"/>
    <p:sldLayoutId id="2147483769" r:id="rId9"/>
    <p:sldLayoutId id="2147483825" r:id="rId10"/>
    <p:sldLayoutId id="2147483772" r:id="rId11"/>
    <p:sldLayoutId id="2147483773" r:id="rId12"/>
    <p:sldLayoutId id="2147483777" r:id="rId13"/>
    <p:sldLayoutId id="2147483775" r:id="rId14"/>
    <p:sldLayoutId id="2147483774" r:id="rId15"/>
    <p:sldLayoutId id="2147483788" r:id="rId16"/>
    <p:sldLayoutId id="2147483776" r:id="rId17"/>
    <p:sldLayoutId id="2147483789" r:id="rId18"/>
    <p:sldLayoutId id="2147483819" r:id="rId19"/>
    <p:sldLayoutId id="2147483807" r:id="rId20"/>
    <p:sldLayoutId id="2147483810" r:id="rId21"/>
    <p:sldLayoutId id="2147483811" r:id="rId22"/>
    <p:sldLayoutId id="2147483812" r:id="rId23"/>
    <p:sldLayoutId id="2147483823" r:id="rId24"/>
    <p:sldLayoutId id="2147483822" r:id="rId25"/>
    <p:sldLayoutId id="2147483818" r:id="rId26"/>
    <p:sldLayoutId id="2147483821" r:id="rId27"/>
    <p:sldLayoutId id="2147483820" r:id="rId28"/>
    <p:sldLayoutId id="2147483813" r:id="rId29"/>
    <p:sldLayoutId id="2147483808" r:id="rId30"/>
    <p:sldLayoutId id="2147483809" r:id="rId31"/>
    <p:sldLayoutId id="2147483770" r:id="rId32"/>
    <p:sldLayoutId id="2147483771" r:id="rId33"/>
    <p:sldLayoutId id="2147483824" r:id="rId34"/>
    <p:sldLayoutId id="2147483766" r:id="rId35"/>
    <p:sldLayoutId id="2147483778" r:id="rId36"/>
    <p:sldLayoutId id="2147483806" r:id="rId37"/>
    <p:sldLayoutId id="2147483759" r:id="rId38"/>
    <p:sldLayoutId id="2147483816" r:id="rId39"/>
    <p:sldLayoutId id="2147483790" r:id="rId40"/>
    <p:sldLayoutId id="2147483826" r:id="rId41"/>
    <p:sldLayoutId id="2147483791" r:id="rId42"/>
    <p:sldLayoutId id="2147483792" r:id="rId43"/>
  </p:sldLayoutIdLst>
  <p:hf hdr="0" dt="0"/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76859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54864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2"/>
        </a:buClr>
        <a:buFont typeface="Wingdings" charset="2"/>
        <a:buChar char="§"/>
        <a:tabLst/>
        <a:defRPr sz="2800" b="1" kern="1200" baseline="0">
          <a:solidFill>
            <a:srgbClr val="768591"/>
          </a:solidFill>
          <a:latin typeface="+mn-lt"/>
          <a:ea typeface="+mn-ea"/>
          <a:cs typeface="+mn-cs"/>
        </a:defRPr>
      </a:lvl1pPr>
      <a:lvl2pPr marL="457200" indent="-228600" algn="l" defTabSz="54864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EB095F"/>
        </a:buClr>
        <a:buFont typeface="Wingdings" charset="2"/>
        <a:buChar char="§"/>
        <a:tabLst/>
        <a:defRPr sz="2000" kern="1200" baseline="0">
          <a:solidFill>
            <a:srgbClr val="768591"/>
          </a:solidFill>
          <a:latin typeface="Arial" charset="0"/>
          <a:ea typeface="+mn-ea"/>
          <a:cs typeface="+mn-cs"/>
        </a:defRPr>
      </a:lvl2pPr>
      <a:lvl3pPr marL="685800" indent="-228600" algn="l" defTabSz="550546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EB095F"/>
        </a:buClr>
        <a:buFont typeface="Lucida Grande"/>
        <a:buChar char="–"/>
        <a:defRPr sz="2000" kern="1200" baseline="0">
          <a:solidFill>
            <a:srgbClr val="768591"/>
          </a:solidFill>
          <a:latin typeface="+mn-lt"/>
          <a:ea typeface="+mn-ea"/>
          <a:cs typeface="+mn-cs"/>
        </a:defRPr>
      </a:lvl3pPr>
      <a:lvl4pPr marL="914400" indent="-228600" algn="l" defTabSz="54864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2"/>
        </a:buClr>
        <a:buFont typeface="Arial"/>
        <a:buChar char="•"/>
        <a:tabLst/>
        <a:defRPr sz="1800" kern="1200">
          <a:solidFill>
            <a:srgbClr val="768591"/>
          </a:solidFill>
          <a:latin typeface="+mn-lt"/>
          <a:ea typeface="+mn-ea"/>
          <a:cs typeface="+mn-cs"/>
        </a:defRPr>
      </a:lvl4pPr>
      <a:lvl5pPr marL="1143000" indent="-228600" algn="l" defTabSz="54864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2"/>
        </a:buClr>
        <a:buFont typeface="Arial" charset="0"/>
        <a:buChar char="•"/>
        <a:defRPr sz="1800" kern="1200" baseline="0">
          <a:solidFill>
            <a:srgbClr val="76859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rtal.securedatacommons.com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ts.dot.gov/data/secure/index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2BF99-A641-4EF2-9BA8-A091A610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 FHWA</a:t>
            </a:r>
            <a:br>
              <a:rPr lang="en-US"/>
            </a:br>
            <a:r>
              <a:rPr lang="en-US"/>
              <a:t>Secure Data Commons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93658-CD9A-42ED-9F59-549A5D5BB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3420" y="6632635"/>
            <a:ext cx="7285165" cy="336315"/>
          </a:xfrm>
        </p:spPr>
        <p:txBody>
          <a:bodyPr/>
          <a:lstStyle/>
          <a:p>
            <a:r>
              <a:rPr lang="en-US" dirty="0"/>
              <a:t>09/15/2019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32976-4EBF-42EE-B90F-B609B86BC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1432" y="6973906"/>
            <a:ext cx="7293556" cy="434040"/>
          </a:xfrm>
        </p:spPr>
        <p:txBody>
          <a:bodyPr/>
          <a:lstStyle/>
          <a:p>
            <a:r>
              <a:rPr lang="en-US"/>
              <a:t>SDC Demo</a:t>
            </a:r>
          </a:p>
        </p:txBody>
      </p:sp>
    </p:spTree>
    <p:extLst>
      <p:ext uri="{BB962C8B-B14F-4D97-AF65-F5344CB8AC3E}">
        <p14:creationId xmlns:p14="http://schemas.microsoft.com/office/powerpoint/2010/main" val="265800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3F28-A275-423D-9357-458367BF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0A0FE-D41C-4CF3-8387-6A7D0870A0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b="0" dirty="0"/>
              <a:t>Go to </a:t>
            </a:r>
            <a:r>
              <a:rPr lang="pl-PL" b="0" dirty="0">
                <a:hlinkClick r:id="rId2"/>
              </a:rPr>
              <a:t>https://portal.securedatacommons.com</a:t>
            </a:r>
            <a:endParaRPr lang="en-US" b="0" dirty="0"/>
          </a:p>
          <a:p>
            <a:r>
              <a:rPr lang="en-US" b="0" dirty="0"/>
              <a:t>Go to ‘Register/Login’ menu 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A375D-9212-4CF8-BC7C-3DFB92BA1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BF5C5-D426-4EF6-BD9D-10944A28B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9407D-4B00-42F5-93FB-949549CDF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20" y="3139839"/>
            <a:ext cx="8224643" cy="42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D4D6-EFB3-4C87-A183-D49A99D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0CB-0F45-4E31-9318-6EF40BE1DB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325" y="1602464"/>
            <a:ext cx="12984480" cy="5560336"/>
          </a:xfrm>
        </p:spPr>
        <p:txBody>
          <a:bodyPr/>
          <a:lstStyle/>
          <a:p>
            <a:r>
              <a:rPr lang="en-US" dirty="0"/>
              <a:t>Select data to import</a:t>
            </a:r>
          </a:p>
          <a:p>
            <a:pPr lvl="1"/>
            <a:r>
              <a:rPr lang="en-US" dirty="0"/>
              <a:t>Curated datasets</a:t>
            </a:r>
          </a:p>
          <a:p>
            <a:pPr lvl="1"/>
            <a:r>
              <a:rPr lang="en-US" dirty="0"/>
              <a:t>Raw datasets</a:t>
            </a:r>
          </a:p>
          <a:p>
            <a:pPr lvl="1"/>
            <a:r>
              <a:rPr lang="en-US" dirty="0"/>
              <a:t>Published datasets</a:t>
            </a:r>
          </a:p>
          <a:p>
            <a:r>
              <a:rPr lang="en-US" dirty="0"/>
              <a:t>Verify through s3 browser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C044D-2FC9-49F7-8C83-DD5ECE67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F64B-1885-4771-8DFE-151EF36CC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92575-53A1-4D4A-BFB4-82E2EDA6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12" y="869132"/>
            <a:ext cx="8480599" cy="6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6B93-5323-4A06-A184-CDB90A11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data – Canary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BB8F-339A-47C8-A107-DCE5F72009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dirty="0"/>
              <a:t>Canary function</a:t>
            </a:r>
          </a:p>
          <a:p>
            <a:pPr lvl="2"/>
            <a:r>
              <a:rPr lang="en-US" dirty="0"/>
              <a:t>What is this?</a:t>
            </a:r>
          </a:p>
          <a:p>
            <a:pPr marL="457200" lvl="2" indent="0">
              <a:buNone/>
            </a:pPr>
            <a:r>
              <a:rPr lang="en-US" dirty="0"/>
              <a:t>A sanitization process that validates the content of data provided by Data Providers by using client generated configuration files.</a:t>
            </a:r>
          </a:p>
          <a:p>
            <a:pPr lvl="2"/>
            <a:r>
              <a:rPr lang="en-US" dirty="0"/>
              <a:t>Why is it important?</a:t>
            </a:r>
          </a:p>
          <a:p>
            <a:pPr marL="457200" lvl="2" indent="0">
              <a:buNone/>
            </a:pPr>
            <a:r>
              <a:rPr lang="en-US" dirty="0"/>
              <a:t>This process will find problems within data generation on the Data Providers and in the SDC infrastructure. </a:t>
            </a:r>
          </a:p>
          <a:p>
            <a:pPr lvl="2"/>
            <a:r>
              <a:rPr lang="en-US" dirty="0"/>
              <a:t>What is a sample .</a:t>
            </a:r>
            <a:r>
              <a:rPr lang="en-US" dirty="0" err="1"/>
              <a:t>ini</a:t>
            </a:r>
            <a:r>
              <a:rPr lang="en-US" dirty="0"/>
              <a:t>/validation file? (CSV/JSON)</a:t>
            </a:r>
            <a:endParaRPr lang="en-US" dirty="0">
              <a:cs typeface="Arial"/>
            </a:endParaRPr>
          </a:p>
          <a:p>
            <a:pPr lvl="2"/>
            <a:r>
              <a:rPr lang="en-US" dirty="0"/>
              <a:t>Validate data or failed data imports?</a:t>
            </a:r>
          </a:p>
          <a:p>
            <a:pPr marL="0" indent="0">
              <a:buNone/>
            </a:pPr>
            <a:r>
              <a:rPr lang="en-US" sz="1000" dirty="0"/>
              <a:t>https://console.aws.amazon.com/cloudwatch/home?region=us-east-1#dashboards:name=prod-validator-summary</a:t>
            </a:r>
            <a:endParaRPr lang="en-US" sz="100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FA1D-37A0-4A1F-AD63-BAFAEB71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B611F-B896-4A52-B961-82051B7A0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FEEA6-F610-4B7F-9320-35E6D9B7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022" y="4251574"/>
            <a:ext cx="4534333" cy="36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Upload your own data</a:t>
            </a:r>
          </a:p>
          <a:p>
            <a:pPr lvl="1"/>
            <a:r>
              <a:rPr lang="en-US"/>
              <a:t>For individual or team use</a:t>
            </a:r>
          </a:p>
          <a:p>
            <a:r>
              <a:rPr lang="en-US"/>
              <a:t>Derived Data</a:t>
            </a:r>
          </a:p>
          <a:p>
            <a:pPr lvl="1"/>
            <a:r>
              <a:rPr lang="en-US"/>
              <a:t>Results of analysis</a:t>
            </a:r>
          </a:p>
          <a:p>
            <a:pPr lvl="1"/>
            <a:r>
              <a:rPr lang="en-US"/>
              <a:t>Can be shared for individual or team use</a:t>
            </a:r>
          </a:p>
          <a:p>
            <a:pPr lvl="1"/>
            <a:r>
              <a:rPr lang="en-US"/>
              <a:t>Can request exports from Data Provider</a:t>
            </a:r>
          </a:p>
          <a:p>
            <a:r>
              <a:rPr lang="en-US"/>
              <a:t>Analytical Tools</a:t>
            </a:r>
          </a:p>
          <a:p>
            <a:pPr lvl="1"/>
            <a:r>
              <a:rPr lang="en-US"/>
              <a:t>Virtual Machine Instances</a:t>
            </a:r>
          </a:p>
          <a:p>
            <a:pPr lvl="2"/>
            <a:r>
              <a:rPr lang="en-US"/>
              <a:t>Can easily scale up for bigger analytical problems</a:t>
            </a:r>
          </a:p>
          <a:p>
            <a:pPr lvl="1"/>
            <a:r>
              <a:rPr lang="en-US"/>
              <a:t>Standard Software</a:t>
            </a:r>
          </a:p>
          <a:p>
            <a:pPr lvl="2"/>
            <a:r>
              <a:rPr lang="en-US"/>
              <a:t>E.g. Python, RStudio, SQL</a:t>
            </a:r>
          </a:p>
          <a:p>
            <a:pPr lvl="1"/>
            <a:r>
              <a:rPr lang="en-US"/>
              <a:t>Analyst Specific Software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FE3D7-C567-4029-8567-BAD77D80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464" y="1818266"/>
            <a:ext cx="7505224" cy="2785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577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0125-7F6F-4632-BA03-173F130B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0F2E-5090-4582-BDD1-E295AEBF41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Select data to export</a:t>
            </a:r>
          </a:p>
          <a:p>
            <a:r>
              <a:rPr lang="en-US" dirty="0"/>
              <a:t>Export from portal</a:t>
            </a:r>
          </a:p>
          <a:p>
            <a:r>
              <a:rPr lang="en-US" dirty="0"/>
              <a:t>View exported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5313-6B2F-4AF5-BADF-8EA41984F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C1B7-9716-4CAC-AAFA-B24250443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A5275-9DF5-467E-B73E-8BCC9C8C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96" y="1820731"/>
            <a:ext cx="8594665" cy="35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Confluence Project Dashboard</a:t>
            </a:r>
          </a:p>
          <a:p>
            <a:pPr lvl="1"/>
            <a:r>
              <a:rPr lang="en-US"/>
              <a:t>Backlog to Users Stories, features</a:t>
            </a:r>
          </a:p>
          <a:p>
            <a:pPr lvl="1"/>
            <a:r>
              <a:rPr lang="en-US"/>
              <a:t>Meetings</a:t>
            </a:r>
          </a:p>
          <a:p>
            <a:pPr lvl="1"/>
            <a:r>
              <a:rPr lang="en-US"/>
              <a:t>Personas</a:t>
            </a:r>
          </a:p>
          <a:p>
            <a:r>
              <a:rPr lang="en-US"/>
              <a:t>High Level Roadmap</a:t>
            </a:r>
          </a:p>
          <a:p>
            <a:r>
              <a:rPr lang="en-US"/>
              <a:t>Support Functionality </a:t>
            </a:r>
          </a:p>
          <a:p>
            <a:pPr lvl="1"/>
            <a:r>
              <a:rPr lang="en-US"/>
              <a:t>Quarterly Newsletter/Meetings</a:t>
            </a:r>
          </a:p>
          <a:p>
            <a:pPr lvl="1"/>
            <a:r>
              <a:rPr lang="en-US"/>
              <a:t>Release Notes</a:t>
            </a:r>
          </a:p>
          <a:p>
            <a:pPr lvl="1"/>
            <a:r>
              <a:rPr lang="en-US"/>
              <a:t>Frequently Asked Questions</a:t>
            </a:r>
          </a:p>
          <a:p>
            <a:pPr lvl="1"/>
            <a:r>
              <a:rPr lang="en-US"/>
              <a:t>Support Tickets sent to SDC Admin email and process in our JIRA visible to you as the end users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2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07D5-F99B-4E02-B8F5-9E7D9FA9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and 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8430-77CA-404D-BD1A-B5A5F7B5B7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Why cant I access my favorite websites?</a:t>
            </a:r>
          </a:p>
          <a:p>
            <a:r>
              <a:rPr lang="en-US" dirty="0"/>
              <a:t>Why cant I cut &amp; paste</a:t>
            </a:r>
          </a:p>
          <a:p>
            <a:r>
              <a:rPr lang="en-US" dirty="0"/>
              <a:t>Why cant I go to Git Hub?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FAQ:</a:t>
            </a:r>
          </a:p>
          <a:p>
            <a:pPr marL="0" indent="0">
              <a:buNone/>
            </a:pPr>
            <a:r>
              <a:rPr lang="en-US" dirty="0"/>
              <a:t>https://portal.securedatacommons.com/faqs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AEE3F-E1DE-4651-BFAB-4CCEA94D1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4619B-DC20-4143-B571-37DEB0074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5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Data Commons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Learn more about the SDC from our Website</a:t>
            </a:r>
          </a:p>
          <a:p>
            <a:r>
              <a:rPr lang="en-US">
                <a:hlinkClick r:id="rId2"/>
              </a:rPr>
              <a:t>https://its.dot.gov/data/secure/index.html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5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80C1-8846-4CDD-8336-F204FB4D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FF2B9-BDAC-4B5D-997C-1BB09D85D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69733-9C2F-47C3-8F32-374B69700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2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374" y="2043954"/>
            <a:ext cx="12483548" cy="51188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endParaRPr lang="en-US" dirty="0"/>
          </a:p>
          <a:p>
            <a:r>
              <a:rPr lang="en-US" dirty="0"/>
              <a:t>To explain the SDC environment</a:t>
            </a:r>
          </a:p>
          <a:p>
            <a:r>
              <a:rPr lang="en-US" dirty="0"/>
              <a:t>To provide a brief overview of the onboarding process </a:t>
            </a:r>
          </a:p>
          <a:p>
            <a:r>
              <a:rPr lang="en-US" dirty="0">
                <a:cs typeface="Arial"/>
              </a:rPr>
              <a:t>Demo accessing SDC, importing data, analyzing data and exporting data</a:t>
            </a:r>
          </a:p>
          <a:p>
            <a:r>
              <a:rPr lang="en-US" dirty="0">
                <a:cs typeface="Arial"/>
              </a:rPr>
              <a:t>Common FAQ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5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SDC?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5352" y="1663709"/>
            <a:ext cx="12984480" cy="5118845"/>
          </a:xfrm>
        </p:spPr>
        <p:txBody>
          <a:bodyPr/>
          <a:lstStyle/>
          <a:p>
            <a:r>
              <a:rPr lang="en-US" sz="2400" dirty="0"/>
              <a:t>The Secure Data Commons (SDC) is an online data warehousing and analysis platform for transportation researchers. On this portal, researchers can take advantage of pre-established programming environments to access and analyze a growing set of transportation-related data sets.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Provides secure access to data and enables the ability to conduct research and analysis on these data sets</a:t>
            </a:r>
          </a:p>
          <a:p>
            <a:pPr lvl="1"/>
            <a:r>
              <a:rPr lang="en-US" dirty="0"/>
              <a:t>Security of Data - Moderate level </a:t>
            </a:r>
          </a:p>
          <a:p>
            <a:pPr lvl="1"/>
            <a:r>
              <a:rPr lang="en-US" dirty="0"/>
              <a:t>Designed for analysis using programming and statistical tool packages</a:t>
            </a:r>
          </a:p>
          <a:p>
            <a:pPr lvl="1"/>
            <a:r>
              <a:rPr lang="en-US" dirty="0"/>
              <a:t>Analysis is performed within the SDC platform through cloud-based resources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sz="2400" dirty="0"/>
              <a:t>The SDC platform is being developed as a collaborative environment for traffic engineers, researchers, data scientists, and anyone who is interested in carrying out research and analysis on different datasets related to traffic, weather, crashes, and others.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8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Built in architecture for storing and managing data</a:t>
            </a:r>
          </a:p>
          <a:p>
            <a:r>
              <a:rPr lang="en-US" dirty="0"/>
              <a:t>Built in architecture for data analyst teams roles</a:t>
            </a:r>
          </a:p>
          <a:p>
            <a:r>
              <a:rPr lang="en-US" dirty="0"/>
              <a:t>Ability to rapidly access research data sets for analysis</a:t>
            </a:r>
          </a:p>
          <a:p>
            <a:pPr lvl="1"/>
            <a:r>
              <a:rPr lang="en-US" dirty="0"/>
              <a:t>Near-real time data flows</a:t>
            </a:r>
          </a:p>
          <a:p>
            <a:r>
              <a:rPr lang="en-US" dirty="0"/>
              <a:t>Controlled access to data provides comfort for data providers.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AB9-5BD3-4E6C-B6B2-37860B56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BED3-2834-4946-9BC0-F5FA180F4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0057" y="2892844"/>
            <a:ext cx="3880985" cy="3576264"/>
          </a:xfrm>
        </p:spPr>
        <p:txBody>
          <a:bodyPr/>
          <a:lstStyle/>
          <a:p>
            <a:r>
              <a:rPr lang="en-US" dirty="0"/>
              <a:t>A project is a pairing of Data Providers and Users</a:t>
            </a:r>
          </a:p>
          <a:p>
            <a:r>
              <a:rPr lang="en-US" dirty="0"/>
              <a:t>Project Managers must evaluate costs from all three standpoints to assess their need to use the SDC. Costs are provided in three categories:</a:t>
            </a:r>
          </a:p>
          <a:p>
            <a:pPr lvl="1"/>
            <a:r>
              <a:rPr lang="en-US" dirty="0"/>
              <a:t>Cloud Consumption </a:t>
            </a:r>
          </a:p>
          <a:p>
            <a:pPr lvl="1"/>
            <a:r>
              <a:rPr lang="en-US" dirty="0"/>
              <a:t>IT Services </a:t>
            </a:r>
          </a:p>
          <a:p>
            <a:pPr lvl="1"/>
            <a:r>
              <a:rPr lang="en-US" dirty="0"/>
              <a:t>Enablement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09779E-1391-4B8C-A01E-A65999DF9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056" y="1981564"/>
            <a:ext cx="3836761" cy="566057"/>
          </a:xfrm>
        </p:spPr>
        <p:txBody>
          <a:bodyPr/>
          <a:lstStyle/>
          <a:p>
            <a:r>
              <a:rPr lang="en-US"/>
              <a:t>Projects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22D0776-DC1B-4020-8F84-61283B3FAED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10436" y="2892844"/>
            <a:ext cx="3880985" cy="3576264"/>
          </a:xfrm>
        </p:spPr>
        <p:txBody>
          <a:bodyPr/>
          <a:lstStyle/>
          <a:p>
            <a:r>
              <a:rPr lang="en-US" dirty="0"/>
              <a:t>Data Providers can provide data in near-real-time, batch uploads, and ad-hoc uploads</a:t>
            </a:r>
          </a:p>
          <a:p>
            <a:r>
              <a:rPr lang="en-US" dirty="0"/>
              <a:t>Data Providers can develop common data formats and fix issues during testing </a:t>
            </a:r>
          </a:p>
          <a:p>
            <a:r>
              <a:rPr lang="en-US" dirty="0"/>
              <a:t>Data Providers define the terms of data access and can grant or deny access to specific users or groups. </a:t>
            </a:r>
          </a:p>
          <a:p>
            <a:r>
              <a:rPr lang="en-US" dirty="0"/>
              <a:t>Data Providers can grant or deny access to what type of derived data is exported or copied from the system.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D3B341-0611-4D79-9831-D107D33439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10436" y="1981564"/>
            <a:ext cx="3836760" cy="566057"/>
          </a:xfrm>
        </p:spPr>
        <p:txBody>
          <a:bodyPr/>
          <a:lstStyle/>
          <a:p>
            <a:r>
              <a:rPr lang="en-US"/>
              <a:t>Data Providers	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6890346-6712-456A-B490-ED6D5DE41A0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0026475" y="2892844"/>
            <a:ext cx="3880985" cy="3593197"/>
          </a:xfrm>
        </p:spPr>
        <p:txBody>
          <a:bodyPr/>
          <a:lstStyle/>
          <a:p>
            <a:r>
              <a:rPr lang="en-US" dirty="0"/>
              <a:t>Data Analysts work within the SDC Analytic Sandbox. Each Analyst is provided a cloud-based workstation with pre-loaded programming environments and software. The workstations include access to data in the data lake and data warehouse. Data Analysts can…</a:t>
            </a:r>
          </a:p>
          <a:p>
            <a:pPr lvl="1"/>
            <a:r>
              <a:rPr lang="en-US" dirty="0"/>
              <a:t>share code and data with each other</a:t>
            </a:r>
          </a:p>
          <a:p>
            <a:pPr lvl="1"/>
            <a:r>
              <a:rPr lang="en-US" dirty="0"/>
              <a:t>upload their own datasets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00F1BF6-4FFF-44C7-B3E6-93C26D21E5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26474" y="1998497"/>
            <a:ext cx="3880985" cy="566057"/>
          </a:xfrm>
        </p:spPr>
        <p:txBody>
          <a:bodyPr/>
          <a:lstStyle/>
          <a:p>
            <a:r>
              <a:rPr lang="en-US"/>
              <a:t>Data Analyst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5E9C-20D1-4E80-AEED-E9834BF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2BFE-6FCF-4EFD-BAD5-8C83B5A61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9C6C4039-863B-41B8-8B08-09FEDF9D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38150"/>
            <a:ext cx="12984480" cy="1441429"/>
          </a:xfrm>
        </p:spPr>
        <p:txBody>
          <a:bodyPr/>
          <a:lstStyle/>
          <a:p>
            <a:r>
              <a:rPr lang="en-US" dirty="0"/>
              <a:t>DATA FLOW: Data Provider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B07C4303-0E67-4573-84E9-9D9557A72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41357" y="7623362"/>
            <a:ext cx="878837" cy="358588"/>
          </a:xfrm>
        </p:spPr>
        <p:txBody>
          <a:bodyPr/>
          <a:lstStyle/>
          <a:p>
            <a:fld id="{11EC18AE-5831-5845-B137-5B56E031790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AD44A3C-3637-4582-8BDE-54152500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658" y="4197728"/>
            <a:ext cx="6294444" cy="3573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46C378C-D530-41F2-ACD8-E159F6D498B8}"/>
              </a:ext>
            </a:extLst>
          </p:cNvPr>
          <p:cNvSpPr/>
          <p:nvPr/>
        </p:nvSpPr>
        <p:spPr>
          <a:xfrm>
            <a:off x="1633595" y="1900124"/>
            <a:ext cx="4206240" cy="2529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fontAlgn="ctr">
              <a:buFont typeface="Arial" panose="020B0604020202020204" pitchFamily="34" charset="0"/>
              <a:buChar char="•"/>
            </a:pPr>
            <a:r>
              <a:rPr lang="en-US" sz="2592" b="1" dirty="0"/>
              <a:t>Data Lake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"Raw" data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Can be loosely structured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Variable frequency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AWS S3 buckets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B81D3F-8839-437B-BB38-5B34D9942C4D}"/>
              </a:ext>
            </a:extLst>
          </p:cNvPr>
          <p:cNvSpPr/>
          <p:nvPr/>
        </p:nvSpPr>
        <p:spPr>
          <a:xfrm>
            <a:off x="8494753" y="2002624"/>
            <a:ext cx="4674131" cy="213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fontAlgn="ctr">
              <a:buFont typeface="Arial" panose="020B0604020202020204" pitchFamily="34" charset="0"/>
              <a:buChar char="•"/>
            </a:pPr>
            <a:r>
              <a:rPr lang="en-US" sz="2592" b="1" dirty="0"/>
              <a:t>Data Warehouse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Curated data - "lightly" to "highly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Subset of data lake data</a:t>
            </a:r>
          </a:p>
          <a:p>
            <a:pPr marL="891540" lvl="2" indent="-342900" fontAlgn="ctr">
              <a:buFont typeface="Arial" panose="020B0604020202020204" pitchFamily="34" charset="0"/>
              <a:buChar char="•"/>
            </a:pPr>
            <a:r>
              <a:rPr lang="en-US" sz="2592" dirty="0"/>
              <a:t>Various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2470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402" y="481832"/>
            <a:ext cx="12806792" cy="1358069"/>
          </a:xfrm>
        </p:spPr>
        <p:txBody>
          <a:bodyPr/>
          <a:lstStyle/>
          <a:p>
            <a:r>
              <a:rPr lang="en-US" dirty="0"/>
              <a:t>DATA FLOW: Data Analyst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62F8-E747-4EE8-9DEC-83C85002F7BD}"/>
              </a:ext>
            </a:extLst>
          </p:cNvPr>
          <p:cNvSpPr txBox="1"/>
          <p:nvPr/>
        </p:nvSpPr>
        <p:spPr>
          <a:xfrm>
            <a:off x="1543838" y="1839901"/>
            <a:ext cx="10330299" cy="2884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b="1" dirty="0"/>
              <a:t>Data Analysts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Provisioned cloud-based workstations within the SDC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Each workstation comes with pre-loaded programming environments and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92" dirty="0"/>
              <a:t>The workstations include access to data in the data lake and data warehouse</a:t>
            </a:r>
          </a:p>
          <a:p>
            <a:r>
              <a:rPr lang="en-US" sz="2592" b="1" dirty="0"/>
              <a:t>Data Analyst can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10" y="4060318"/>
            <a:ext cx="5951802" cy="41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177C-AAC7-4F40-BF7C-93068BDB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2DE6-1198-4539-8CFB-2E5B31076D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325" y="1584356"/>
            <a:ext cx="12984480" cy="5578443"/>
          </a:xfrm>
        </p:spPr>
        <p:txBody>
          <a:bodyPr/>
          <a:lstStyle/>
          <a:p>
            <a:pPr marL="0" indent="0">
              <a:buNone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668C-5F34-4C50-A142-7267C60C2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F049-C7E0-42F3-B391-6F8054587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F804137-B51D-4882-BA62-0ED242368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54425"/>
              </p:ext>
            </p:extLst>
          </p:nvPr>
        </p:nvGraphicFramePr>
        <p:xfrm>
          <a:off x="510917" y="2467542"/>
          <a:ext cx="13136849" cy="3032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E92F3E-D5A2-42ED-8146-9AA47180D7F9}"/>
              </a:ext>
            </a:extLst>
          </p:cNvPr>
          <p:cNvSpPr txBox="1"/>
          <p:nvPr/>
        </p:nvSpPr>
        <p:spPr>
          <a:xfrm>
            <a:off x="510917" y="5999620"/>
            <a:ext cx="13485740" cy="869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768591"/>
                </a:solidFill>
              </a:rPr>
              <a:t>Detail onboarding instructions located: https://portal.securedatacommons.com/faqs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9BD92-7A38-44E8-B104-CF6528148399}"/>
              </a:ext>
            </a:extLst>
          </p:cNvPr>
          <p:cNvSpPr txBox="1"/>
          <p:nvPr/>
        </p:nvSpPr>
        <p:spPr>
          <a:xfrm>
            <a:off x="642796" y="2091350"/>
            <a:ext cx="12620531" cy="814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Onboarding a user to the SDC system involves the following steps: </a:t>
            </a:r>
            <a:endParaRPr lang="en-US" sz="2200" dirty="0">
              <a:solidFill>
                <a:srgbClr val="7685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7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215B-83FF-4F69-B25F-F1ADC413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On SDC Workstation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DB22-34B2-4C7A-B5DE-79CBCE0AFD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Accessing web portal</a:t>
            </a:r>
          </a:p>
          <a:p>
            <a:pPr lvl="1"/>
            <a:r>
              <a:rPr lang="en-US" dirty="0"/>
              <a:t>Workstations start/launch/stop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Analyze data</a:t>
            </a:r>
          </a:p>
          <a:p>
            <a:pPr lvl="1"/>
            <a:r>
              <a:rPr lang="en-US" dirty="0"/>
              <a:t>Export data</a:t>
            </a:r>
          </a:p>
          <a:p>
            <a:pPr lvl="1"/>
            <a:r>
              <a:rPr lang="en-US" dirty="0"/>
              <a:t>Collaborate </a:t>
            </a:r>
          </a:p>
          <a:p>
            <a:pPr lvl="1"/>
            <a:r>
              <a:rPr lang="en-US" dirty="0"/>
              <a:t>Applications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E2F6C-76FE-43C1-B48C-E2D1AEDF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EC18AE-5831-5845-B137-5B56E0317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7FD3-D972-449D-97B5-E88920815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7620"/>
      </p:ext>
    </p:extLst>
  </p:cSld>
  <p:clrMapOvr>
    <a:masterClrMapping/>
  </p:clrMapOvr>
</p:sld>
</file>

<file path=ppt/theme/theme1.xml><?xml version="1.0" encoding="utf-8"?>
<a:theme xmlns:a="http://schemas.openxmlformats.org/drawingml/2006/main" name="ICF_Master_2017">
  <a:themeElements>
    <a:clrScheme name="ICF 2017">
      <a:dk1>
        <a:srgbClr val="000000"/>
      </a:dk1>
      <a:lt1>
        <a:srgbClr val="FFFFFF"/>
      </a:lt1>
      <a:dk2>
        <a:srgbClr val="768A91"/>
      </a:dk2>
      <a:lt2>
        <a:srgbClr val="D8E0E3"/>
      </a:lt2>
      <a:accent1>
        <a:srgbClr val="00538B"/>
      </a:accent1>
      <a:accent2>
        <a:srgbClr val="00A2E0"/>
      </a:accent2>
      <a:accent3>
        <a:srgbClr val="00AFAA"/>
      </a:accent3>
      <a:accent4>
        <a:srgbClr val="69C14C"/>
      </a:accent4>
      <a:accent5>
        <a:srgbClr val="F6A941"/>
      </a:accent5>
      <a:accent6>
        <a:srgbClr val="E10859"/>
      </a:accent6>
      <a:hlink>
        <a:srgbClr val="00538B"/>
      </a:hlink>
      <a:folHlink>
        <a:srgbClr val="00A2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2E0"/>
        </a:solidFill>
        <a:ln w="12700" cmpd="sng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/>
      <a:bodyPr wrap="square" lIns="0" tIns="0" rIns="0" bIns="0" rtlCol="0">
        <a:noAutofit/>
      </a:bodyPr>
      <a:lstStyle>
        <a:defPPr marL="0" indent="0" algn="ctr">
          <a:spcBef>
            <a:spcPts val="1200"/>
          </a:spcBef>
          <a:spcAft>
            <a:spcPts val="0"/>
          </a:spcAft>
          <a:buNone/>
          <a:defRPr sz="2200" dirty="0" smtClean="0">
            <a:solidFill>
              <a:srgbClr val="76859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CF_Template_Wide_Sample_2017.pptx" id="{6943C79B-792E-B542-B95B-C92CECF5CB0E}" vid="{026D77D1-453D-4542-99DD-8400B9B626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54B1E79107134BB474BA2F1F45A7DE" ma:contentTypeVersion="13" ma:contentTypeDescription="Create a new document." ma:contentTypeScope="" ma:versionID="8830308217125fd1714dec92fdd099dc">
  <xsd:schema xmlns:xsd="http://www.w3.org/2001/XMLSchema" xmlns:xs="http://www.w3.org/2001/XMLSchema" xmlns:p="http://schemas.microsoft.com/office/2006/metadata/properties" xmlns:ns3="3b8e59bc-8585-4d49-8ac4-025503085405" xmlns:ns4="d0448d77-509f-469d-93a9-462d5781aefd" targetNamespace="http://schemas.microsoft.com/office/2006/metadata/properties" ma:root="true" ma:fieldsID="b25aad7ff70b9aae2528ac6050c7664c" ns3:_="" ns4:_="">
    <xsd:import namespace="3b8e59bc-8585-4d49-8ac4-025503085405"/>
    <xsd:import namespace="d0448d77-509f-469d-93a9-462d5781ae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8e59bc-8585-4d49-8ac4-025503085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48d77-509f-469d-93a9-462d5781aef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8E1DC-9CC0-42BB-AEF0-A1638A3B74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8e59bc-8585-4d49-8ac4-025503085405"/>
    <ds:schemaRef ds:uri="d0448d77-509f-469d-93a9-462d5781ae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5DAF0A-40E9-4D6B-9A11-10F90D2B6AAE}">
  <ds:schemaRefs>
    <ds:schemaRef ds:uri="http://purl.org/dc/elements/1.1/"/>
    <ds:schemaRef ds:uri="http://schemas.microsoft.com/office/2006/metadata/properties"/>
    <ds:schemaRef ds:uri="http://purl.org/dc/terms/"/>
    <ds:schemaRef ds:uri="d0448d77-509f-469d-93a9-462d5781aefd"/>
    <ds:schemaRef ds:uri="http://schemas.microsoft.com/office/2006/documentManagement/types"/>
    <ds:schemaRef ds:uri="http://schemas.microsoft.com/office/infopath/2007/PartnerControls"/>
    <ds:schemaRef ds:uri="3b8e59bc-8585-4d49-8ac4-02550308540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AB6F67-2586-41F3-9E2A-03E7B7391B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ICF_Template_Wide_2017</Template>
  <TotalTime>233</TotalTime>
  <Words>961</Words>
  <Application>Microsoft Office PowerPoint</Application>
  <PresentationFormat>Custom</PresentationFormat>
  <Paragraphs>169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ICF_Master_2017</vt:lpstr>
      <vt:lpstr>DOT FHWA Secure Data Commons</vt:lpstr>
      <vt:lpstr>Purpose</vt:lpstr>
      <vt:lpstr>What is the SDC?</vt:lpstr>
      <vt:lpstr>Benefits</vt:lpstr>
      <vt:lpstr>Users</vt:lpstr>
      <vt:lpstr>DATA FLOW: Data Provider</vt:lpstr>
      <vt:lpstr>DATA FLOW: Data Analyst</vt:lpstr>
      <vt:lpstr>Onboarding process</vt:lpstr>
      <vt:lpstr>Demo – On SDC Workstation</vt:lpstr>
      <vt:lpstr>Access portal</vt:lpstr>
      <vt:lpstr>Import data</vt:lpstr>
      <vt:lpstr>Validation of data – Canary Function</vt:lpstr>
      <vt:lpstr>Analysis</vt:lpstr>
      <vt:lpstr>Export data</vt:lpstr>
      <vt:lpstr>Management  Tools</vt:lpstr>
      <vt:lpstr>Q&amp;A and FAQ</vt:lpstr>
      <vt:lpstr>Secure Data Commons Website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  Please review instructions for this template</dc:title>
  <dc:creator>Mark Ohm</dc:creator>
  <cp:keywords/>
  <dc:description/>
  <cp:lastModifiedBy>Debbie English</cp:lastModifiedBy>
  <cp:revision>15</cp:revision>
  <cp:lastPrinted>2017-04-17T13:18:56Z</cp:lastPrinted>
  <dcterms:created xsi:type="dcterms:W3CDTF">2017-09-29T13:35:38Z</dcterms:created>
  <dcterms:modified xsi:type="dcterms:W3CDTF">2019-09-17T17:41:23Z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0x0101006A54B1E79107134BB474BA2F1F45A7DE</vt:lpwstr>
  </property>
  <property fmtid="{D5CDD505-2E9C-101B-9397-08002B2CF9AE}" pid="3" name="Asset Topic">
    <vt:lpwstr>605;#Brand|956747bd-03d6-42fa-b21d-d67864e1ab84</vt:lpwstr>
  </property>
  <property fmtid="{D5CDD505-2E9C-101B-9397-08002B2CF9AE}" pid="4" name="Asset_x0020_Type">
    <vt:lpwstr>54;#Branded Materials|e8103d7b-bd02-49df-9a1c-62bfb202956c</vt:lpwstr>
  </property>
  <property fmtid="{D5CDD505-2E9C-101B-9397-08002B2CF9AE}" pid="5" name="Display Page">
    <vt:lpwstr/>
  </property>
  <property fmtid="{D5CDD505-2E9C-101B-9397-08002B2CF9AE}" pid="6" name="Asset Type">
    <vt:lpwstr>54;#Branded Materials|e8103d7b-bd02-49df-9a1c-62bfb202956c</vt:lpwstr>
  </property>
</Properties>
</file>